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Lst>
  <p:sldSz cx="9144000" cy="5143500" type="screen16x9"/>
  <p:notesSz cx="6858000" cy="9144000"/>
  <p:embeddedFontLst>
    <p:embeddedFont>
      <p:font typeface="Comic Sans MS" panose="030F0702030302020204" pitchFamily="66" charset="0"/>
      <p:regular r:id="rId33"/>
      <p:bold r:id="rId34"/>
      <p:italic r:id="rId35"/>
      <p:boldItalic r:id="rId36"/>
    </p:embeddedFont>
    <p:embeddedFont>
      <p:font typeface="Quicksand" panose="020B0604020202020204" charset="0"/>
      <p:regular r:id="rId37"/>
      <p:bold r:id="rId38"/>
    </p:embeddedFont>
    <p:embeddedFont>
      <p:font typeface="Quicksand Light" panose="020B0604020202020204" charset="0"/>
      <p:regular r:id="rId39"/>
      <p:bold r:id="rId40"/>
    </p:embeddedFont>
    <p:embeddedFont>
      <p:font typeface="Roboto" panose="020B0604020202020204"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5" name="Google Shape;3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4" name="Google Shape;3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32c934db6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32c934db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6" name="Google Shape;4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3" name="Google Shape;4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8" name="Google Shape;47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7" name="Google Shape;4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9" name="Google Shape;49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1" name="Google Shape;5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5" name="Google Shape;5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4" name="Google Shape;55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1" name="Google Shape;5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8" name="Google Shape;2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0" name="Google Shape;3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hyperlink" Target="http://www.pptmon.com/" TargetMode="External"/><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hyperlink" Target="https://pptmon.com/" TargetMode="External"/><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0.png"/><Relationship Id="rId5" Type="http://schemas.openxmlformats.org/officeDocument/2006/relationships/hyperlink" Target="http://www.pptmon.com/" TargetMode="External"/><Relationship Id="rId10" Type="http://schemas.openxmlformats.org/officeDocument/2006/relationships/image" Target="../media/image9.png"/><Relationship Id="rId4" Type="http://schemas.openxmlformats.org/officeDocument/2006/relationships/hyperlink" Target="https://pptmon.com/" TargetMode="External"/><Relationship Id="rId9"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9.png"/><Relationship Id="rId5" Type="http://schemas.openxmlformats.org/officeDocument/2006/relationships/hyperlink" Target="http://www.pptmon.com/" TargetMode="External"/><Relationship Id="rId10" Type="http://schemas.openxmlformats.org/officeDocument/2006/relationships/image" Target="../media/image8.png"/><Relationship Id="rId4" Type="http://schemas.openxmlformats.org/officeDocument/2006/relationships/hyperlink" Target="https://pptmon.com/" TargetMode="External"/><Relationship Id="rId9"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hyperlink" Target="http://pptmon.com/" TargetMode="External"/><Relationship Id="rId7" Type="http://schemas.openxmlformats.org/officeDocument/2006/relationships/image" Target="../media/image23.png"/><Relationship Id="rId12"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2.png"/><Relationship Id="rId5" Type="http://schemas.openxmlformats.org/officeDocument/2006/relationships/hyperlink" Target="https://pptmon.com/" TargetMode="External"/><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pptmon.com/" TargetMode="Externa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3.png"/><Relationship Id="rId5" Type="http://schemas.openxmlformats.org/officeDocument/2006/relationships/hyperlink" Target="https://pptmon.com/" TargetMode="External"/><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www.pptmon.com/" TargetMode="External"/><Relationship Id="rId10" Type="http://schemas.openxmlformats.org/officeDocument/2006/relationships/image" Target="../media/image10.png"/><Relationship Id="rId4" Type="http://schemas.openxmlformats.org/officeDocument/2006/relationships/hyperlink" Target="https://pptmon.com/" TargetMode="External"/><Relationship Id="rId9"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hyperlink" Target="http://www.pptmon.com/" TargetMode="External"/><Relationship Id="rId10" Type="http://schemas.openxmlformats.org/officeDocument/2006/relationships/image" Target="../media/image18.png"/><Relationship Id="rId4" Type="http://schemas.openxmlformats.org/officeDocument/2006/relationships/hyperlink" Target="https://pptmon.com/" TargetMode="External"/><Relationship Id="rId9"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pptmon.com/" TargetMode="Externa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3.png"/><Relationship Id="rId5" Type="http://schemas.openxmlformats.org/officeDocument/2006/relationships/hyperlink" Target="https://pptmon.com/" TargetMode="External"/><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pptmon.com/" TargetMode="External"/><Relationship Id="rId7" Type="http://schemas.openxmlformats.org/officeDocument/2006/relationships/image" Target="../media/image17.png"/><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8.png"/><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2.png"/><Relationship Id="rId5" Type="http://schemas.openxmlformats.org/officeDocument/2006/relationships/hyperlink" Target="http://www.pptmon.com/" TargetMode="External"/><Relationship Id="rId10" Type="http://schemas.openxmlformats.org/officeDocument/2006/relationships/image" Target="../media/image9.png"/><Relationship Id="rId4" Type="http://schemas.openxmlformats.org/officeDocument/2006/relationships/hyperlink" Target="https://pptmon.com/" TargetMode="External"/><Relationship Id="rId9"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2.png"/><Relationship Id="rId5" Type="http://schemas.openxmlformats.org/officeDocument/2006/relationships/hyperlink" Target="http://www.pptmon.com/" TargetMode="External"/><Relationship Id="rId10" Type="http://schemas.openxmlformats.org/officeDocument/2006/relationships/image" Target="../media/image9.png"/><Relationship Id="rId4" Type="http://schemas.openxmlformats.org/officeDocument/2006/relationships/hyperlink" Target="https://pptmon.com/" TargetMode="External"/><Relationship Id="rId9"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2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12.png"/><Relationship Id="rId5" Type="http://schemas.openxmlformats.org/officeDocument/2006/relationships/hyperlink" Target="http://www.pptmon.com/" TargetMode="External"/><Relationship Id="rId10" Type="http://schemas.openxmlformats.org/officeDocument/2006/relationships/image" Target="../media/image9.png"/><Relationship Id="rId4" Type="http://schemas.openxmlformats.org/officeDocument/2006/relationships/hyperlink" Target="https://pptmon.com/" TargetMode="External"/><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hyperlink" Target="http://www.pptmon.com/" TargetMode="External"/><Relationship Id="rId10" Type="http://schemas.openxmlformats.org/officeDocument/2006/relationships/image" Target="../media/image22.png"/><Relationship Id="rId4" Type="http://schemas.openxmlformats.org/officeDocument/2006/relationships/hyperlink" Target="https://pptmon.com/" TargetMode="External"/><Relationship Id="rId9" Type="http://schemas.openxmlformats.org/officeDocument/2006/relationships/image" Target="../media/image8.png"/><Relationship Id="rId1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hyperlink" Target="http://www.pptmon.com/" TargetMode="External"/><Relationship Id="rId10" Type="http://schemas.openxmlformats.org/officeDocument/2006/relationships/image" Target="../media/image22.png"/><Relationship Id="rId4" Type="http://schemas.openxmlformats.org/officeDocument/2006/relationships/hyperlink" Target="https://pptmon.com/" TargetMode="External"/><Relationship Id="rId9" Type="http://schemas.openxmlformats.org/officeDocument/2006/relationships/image" Target="../media/image8.png"/><Relationship Id="rId1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pptmon.com/" TargetMode="External"/><Relationship Id="rId7" Type="http://schemas.openxmlformats.org/officeDocument/2006/relationships/image" Target="../media/image3.png"/><Relationship Id="rId12"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8.png"/><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hyperlink" Target="http://www.pptmon.com/" TargetMode="External"/><Relationship Id="rId10" Type="http://schemas.openxmlformats.org/officeDocument/2006/relationships/image" Target="../media/image24.png"/><Relationship Id="rId4" Type="http://schemas.openxmlformats.org/officeDocument/2006/relationships/hyperlink" Target="https://pptmon.com/" TargetMode="External"/><Relationship Id="rId9" Type="http://schemas.openxmlformats.org/officeDocument/2006/relationships/image" Target="../media/image6.png"/><Relationship Id="rId1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6"/>
        <p:cNvGrpSpPr/>
        <p:nvPr/>
      </p:nvGrpSpPr>
      <p:grpSpPr>
        <a:xfrm>
          <a:off x="0" y="0"/>
          <a:ext cx="0" cy="0"/>
          <a:chOff x="0" y="0"/>
          <a:chExt cx="0" cy="0"/>
        </a:xfrm>
      </p:grpSpPr>
      <p:sp>
        <p:nvSpPr>
          <p:cNvPr id="7" name="Google Shape;7;p2"/>
          <p:cNvSpPr/>
          <p:nvPr/>
        </p:nvSpPr>
        <p:spPr>
          <a:xfrm>
            <a:off x="2442606" y="0"/>
            <a:ext cx="67014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8" name="Google Shape;8;p2">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9" name="Google Shape;9;p2">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10" name="Google Shape;10;p2"/>
          <p:cNvPicPr preferRelativeResize="0"/>
          <p:nvPr/>
        </p:nvPicPr>
        <p:blipFill rotWithShape="1">
          <a:blip r:embed="rId6">
            <a:alphaModFix/>
          </a:blip>
          <a:srcRect t="36012" r="28561"/>
          <a:stretch/>
        </p:blipFill>
        <p:spPr>
          <a:xfrm>
            <a:off x="7812844" y="0"/>
            <a:ext cx="1331156" cy="1166932"/>
          </a:xfrm>
          <a:prstGeom prst="rect">
            <a:avLst/>
          </a:prstGeom>
          <a:noFill/>
          <a:ln>
            <a:noFill/>
          </a:ln>
        </p:spPr>
      </p:pic>
      <p:pic>
        <p:nvPicPr>
          <p:cNvPr id="11" name="Google Shape;11;p2"/>
          <p:cNvPicPr preferRelativeResize="0"/>
          <p:nvPr/>
        </p:nvPicPr>
        <p:blipFill rotWithShape="1">
          <a:blip r:embed="rId7">
            <a:alphaModFix/>
          </a:blip>
          <a:srcRect/>
          <a:stretch/>
        </p:blipFill>
        <p:spPr>
          <a:xfrm>
            <a:off x="7855468" y="2522693"/>
            <a:ext cx="1288533" cy="2620806"/>
          </a:xfrm>
          <a:prstGeom prst="rect">
            <a:avLst/>
          </a:prstGeom>
          <a:noFill/>
          <a:ln>
            <a:noFill/>
          </a:ln>
        </p:spPr>
      </p:pic>
      <p:pic>
        <p:nvPicPr>
          <p:cNvPr id="12" name="Google Shape;12;p2"/>
          <p:cNvPicPr preferRelativeResize="0"/>
          <p:nvPr/>
        </p:nvPicPr>
        <p:blipFill rotWithShape="1">
          <a:blip r:embed="rId8">
            <a:alphaModFix/>
          </a:blip>
          <a:srcRect/>
          <a:stretch/>
        </p:blipFill>
        <p:spPr>
          <a:xfrm>
            <a:off x="0" y="3512026"/>
            <a:ext cx="1894475" cy="1631474"/>
          </a:xfrm>
          <a:prstGeom prst="rect">
            <a:avLst/>
          </a:prstGeom>
          <a:noFill/>
          <a:ln>
            <a:noFill/>
          </a:ln>
        </p:spPr>
      </p:pic>
      <p:pic>
        <p:nvPicPr>
          <p:cNvPr id="13" name="Google Shape;13;p2"/>
          <p:cNvPicPr preferRelativeResize="0"/>
          <p:nvPr/>
        </p:nvPicPr>
        <p:blipFill rotWithShape="1">
          <a:blip r:embed="rId9">
            <a:alphaModFix/>
          </a:blip>
          <a:srcRect/>
          <a:stretch/>
        </p:blipFill>
        <p:spPr>
          <a:xfrm>
            <a:off x="2607596" y="4450893"/>
            <a:ext cx="810415" cy="447189"/>
          </a:xfrm>
          <a:prstGeom prst="rect">
            <a:avLst/>
          </a:prstGeom>
          <a:noFill/>
          <a:ln>
            <a:noFill/>
          </a:ln>
        </p:spPr>
      </p:pic>
      <p:pic>
        <p:nvPicPr>
          <p:cNvPr id="14" name="Google Shape;14;p2"/>
          <p:cNvPicPr preferRelativeResize="0"/>
          <p:nvPr/>
        </p:nvPicPr>
        <p:blipFill rotWithShape="1">
          <a:blip r:embed="rId10">
            <a:alphaModFix/>
          </a:blip>
          <a:srcRect/>
          <a:stretch/>
        </p:blipFill>
        <p:spPr>
          <a:xfrm>
            <a:off x="8368871" y="1295630"/>
            <a:ext cx="624239" cy="498296"/>
          </a:xfrm>
          <a:prstGeom prst="rect">
            <a:avLst/>
          </a:prstGeom>
          <a:noFill/>
          <a:ln>
            <a:noFill/>
          </a:ln>
        </p:spPr>
      </p:pic>
      <p:pic>
        <p:nvPicPr>
          <p:cNvPr id="15" name="Google Shape;15;p2"/>
          <p:cNvPicPr preferRelativeResize="0"/>
          <p:nvPr/>
        </p:nvPicPr>
        <p:blipFill rotWithShape="1">
          <a:blip r:embed="rId11">
            <a:alphaModFix/>
          </a:blip>
          <a:srcRect/>
          <a:stretch/>
        </p:blipFill>
        <p:spPr>
          <a:xfrm>
            <a:off x="6716030" y="226897"/>
            <a:ext cx="403774" cy="403774"/>
          </a:xfrm>
          <a:prstGeom prst="rect">
            <a:avLst/>
          </a:prstGeom>
          <a:noFill/>
          <a:ln>
            <a:noFill/>
          </a:ln>
        </p:spPr>
      </p:pic>
      <p:pic>
        <p:nvPicPr>
          <p:cNvPr id="16" name="Google Shape;16;p2"/>
          <p:cNvPicPr preferRelativeResize="0"/>
          <p:nvPr/>
        </p:nvPicPr>
        <p:blipFill rotWithShape="1">
          <a:blip r:embed="rId12">
            <a:alphaModFix/>
          </a:blip>
          <a:srcRect/>
          <a:stretch/>
        </p:blipFill>
        <p:spPr>
          <a:xfrm>
            <a:off x="3384424" y="371308"/>
            <a:ext cx="1748669" cy="411452"/>
          </a:xfrm>
          <a:prstGeom prst="rect">
            <a:avLst/>
          </a:prstGeom>
          <a:noFill/>
          <a:ln>
            <a:noFill/>
          </a:ln>
        </p:spPr>
      </p:pic>
      <p:pic>
        <p:nvPicPr>
          <p:cNvPr id="17" name="Google Shape;17;p2"/>
          <p:cNvPicPr preferRelativeResize="0"/>
          <p:nvPr/>
        </p:nvPicPr>
        <p:blipFill rotWithShape="1">
          <a:blip r:embed="rId13">
            <a:alphaModFix/>
          </a:blip>
          <a:srcRect/>
          <a:stretch/>
        </p:blipFill>
        <p:spPr>
          <a:xfrm>
            <a:off x="8640964" y="2677530"/>
            <a:ext cx="257403" cy="584176"/>
          </a:xfrm>
          <a:prstGeom prst="rect">
            <a:avLst/>
          </a:prstGeom>
          <a:noFill/>
          <a:ln>
            <a:noFill/>
          </a:ln>
        </p:spPr>
      </p:pic>
      <p:pic>
        <p:nvPicPr>
          <p:cNvPr id="18" name="Google Shape;18;p2"/>
          <p:cNvPicPr preferRelativeResize="0"/>
          <p:nvPr/>
        </p:nvPicPr>
        <p:blipFill rotWithShape="1">
          <a:blip r:embed="rId14">
            <a:alphaModFix/>
          </a:blip>
          <a:srcRect/>
          <a:stretch/>
        </p:blipFill>
        <p:spPr>
          <a:xfrm>
            <a:off x="143122" y="4368041"/>
            <a:ext cx="576589" cy="612894"/>
          </a:xfrm>
          <a:prstGeom prst="rect">
            <a:avLst/>
          </a:prstGeom>
          <a:noFill/>
          <a:ln>
            <a:noFill/>
          </a:ln>
        </p:spPr>
      </p:pic>
      <p:pic>
        <p:nvPicPr>
          <p:cNvPr id="19" name="Google Shape;19;p2"/>
          <p:cNvPicPr preferRelativeResize="0"/>
          <p:nvPr/>
        </p:nvPicPr>
        <p:blipFill rotWithShape="1">
          <a:blip r:embed="rId15">
            <a:alphaModFix/>
          </a:blip>
          <a:srcRect/>
          <a:stretch/>
        </p:blipFill>
        <p:spPr>
          <a:xfrm>
            <a:off x="7862524" y="226897"/>
            <a:ext cx="700469" cy="528799"/>
          </a:xfrm>
          <a:prstGeom prst="rect">
            <a:avLst/>
          </a:prstGeom>
          <a:noFill/>
          <a:ln>
            <a:noFill/>
          </a:ln>
        </p:spPr>
      </p:pic>
      <p:pic>
        <p:nvPicPr>
          <p:cNvPr id="20" name="Google Shape;20;p2"/>
          <p:cNvPicPr preferRelativeResize="0"/>
          <p:nvPr/>
        </p:nvPicPr>
        <p:blipFill rotWithShape="1">
          <a:blip r:embed="rId16">
            <a:alphaModFix/>
          </a:blip>
          <a:srcRect/>
          <a:stretch/>
        </p:blipFill>
        <p:spPr>
          <a:xfrm>
            <a:off x="8079467" y="4738552"/>
            <a:ext cx="810400" cy="229978"/>
          </a:xfrm>
          <a:prstGeom prst="rect">
            <a:avLst/>
          </a:prstGeom>
          <a:noFill/>
          <a:ln>
            <a:noFill/>
          </a:ln>
        </p:spPr>
      </p:pic>
      <p:pic>
        <p:nvPicPr>
          <p:cNvPr id="21" name="Google Shape;21;p2"/>
          <p:cNvPicPr preferRelativeResize="0"/>
          <p:nvPr/>
        </p:nvPicPr>
        <p:blipFill rotWithShape="1">
          <a:blip r:embed="rId17">
            <a:alphaModFix/>
          </a:blip>
          <a:srcRect/>
          <a:stretch/>
        </p:blipFill>
        <p:spPr>
          <a:xfrm>
            <a:off x="268713" y="2822287"/>
            <a:ext cx="1748673" cy="1751312"/>
          </a:xfrm>
          <a:prstGeom prst="rect">
            <a:avLst/>
          </a:prstGeom>
          <a:noFill/>
          <a:ln>
            <a:noFill/>
          </a:ln>
        </p:spPr>
      </p:pic>
      <p:sp>
        <p:nvSpPr>
          <p:cNvPr id="22" name="Google Shape;22;p2"/>
          <p:cNvSpPr>
            <a:spLocks noGrp="1"/>
          </p:cNvSpPr>
          <p:nvPr>
            <p:ph type="pic" idx="2"/>
          </p:nvPr>
        </p:nvSpPr>
        <p:spPr>
          <a:xfrm>
            <a:off x="766009" y="988694"/>
            <a:ext cx="3166200" cy="3166200"/>
          </a:xfrm>
          <a:prstGeom prst="ellipse">
            <a:avLst/>
          </a:prstGeom>
          <a:solidFill>
            <a:srgbClr val="F2F2F2"/>
          </a:solidFill>
          <a:ln>
            <a:noFill/>
          </a:ln>
        </p:spPr>
      </p:sp>
      <p:pic>
        <p:nvPicPr>
          <p:cNvPr id="23" name="Google Shape;23;p2"/>
          <p:cNvPicPr preferRelativeResize="0"/>
          <p:nvPr/>
        </p:nvPicPr>
        <p:blipFill rotWithShape="1">
          <a:blip r:embed="rId18">
            <a:alphaModFix/>
          </a:blip>
          <a:srcRect/>
          <a:stretch/>
        </p:blipFill>
        <p:spPr>
          <a:xfrm>
            <a:off x="0" y="0"/>
            <a:ext cx="2835306" cy="1631476"/>
          </a:xfrm>
          <a:prstGeom prst="rect">
            <a:avLst/>
          </a:prstGeom>
          <a:noFill/>
          <a:ln>
            <a:noFill/>
          </a:ln>
        </p:spPr>
      </p:pic>
      <p:pic>
        <p:nvPicPr>
          <p:cNvPr id="24" name="Google Shape;24;p2"/>
          <p:cNvPicPr preferRelativeResize="0"/>
          <p:nvPr/>
        </p:nvPicPr>
        <p:blipFill rotWithShape="1">
          <a:blip r:embed="rId19">
            <a:alphaModFix/>
          </a:blip>
          <a:srcRect/>
          <a:stretch/>
        </p:blipFill>
        <p:spPr>
          <a:xfrm>
            <a:off x="7500608" y="4157090"/>
            <a:ext cx="1424300" cy="319059"/>
          </a:xfrm>
          <a:prstGeom prst="rect">
            <a:avLst/>
          </a:prstGeom>
          <a:noFill/>
          <a:ln>
            <a:noFill/>
          </a:ln>
        </p:spPr>
      </p:pic>
      <p:pic>
        <p:nvPicPr>
          <p:cNvPr id="25" name="Google Shape;25;p2"/>
          <p:cNvPicPr preferRelativeResize="0"/>
          <p:nvPr/>
        </p:nvPicPr>
        <p:blipFill rotWithShape="1">
          <a:blip r:embed="rId20">
            <a:alphaModFix/>
          </a:blip>
          <a:srcRect/>
          <a:stretch/>
        </p:blipFill>
        <p:spPr>
          <a:xfrm>
            <a:off x="315718" y="215925"/>
            <a:ext cx="1787825" cy="584174"/>
          </a:xfrm>
          <a:prstGeom prst="rect">
            <a:avLst/>
          </a:prstGeom>
          <a:noFill/>
          <a:ln>
            <a:noFill/>
          </a:ln>
        </p:spPr>
      </p:pic>
      <p:pic>
        <p:nvPicPr>
          <p:cNvPr id="26" name="Google Shape;26;p2"/>
          <p:cNvPicPr preferRelativeResize="0"/>
          <p:nvPr/>
        </p:nvPicPr>
        <p:blipFill rotWithShape="1">
          <a:blip r:embed="rId21">
            <a:alphaModFix/>
          </a:blip>
          <a:srcRect t="77130"/>
          <a:stretch/>
        </p:blipFill>
        <p:spPr>
          <a:xfrm>
            <a:off x="4019234" y="4676775"/>
            <a:ext cx="1137931" cy="26023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36"/>
        <p:cNvGrpSpPr/>
        <p:nvPr/>
      </p:nvGrpSpPr>
      <p:grpSpPr>
        <a:xfrm>
          <a:off x="0" y="0"/>
          <a:ext cx="0" cy="0"/>
          <a:chOff x="0" y="0"/>
          <a:chExt cx="0" cy="0"/>
        </a:xfrm>
      </p:grpSpPr>
      <p:pic>
        <p:nvPicPr>
          <p:cNvPr id="137" name="Google Shape;137;p11">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138" name="Google Shape;138;p11">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139" name="Google Shape;139;p11"/>
          <p:cNvPicPr preferRelativeResize="0"/>
          <p:nvPr/>
        </p:nvPicPr>
        <p:blipFill rotWithShape="1">
          <a:blip r:embed="rId6">
            <a:alphaModFix/>
          </a:blip>
          <a:srcRect r="35654"/>
          <a:stretch/>
        </p:blipFill>
        <p:spPr>
          <a:xfrm>
            <a:off x="8294078" y="2452450"/>
            <a:ext cx="849925" cy="1322844"/>
          </a:xfrm>
          <a:prstGeom prst="rect">
            <a:avLst/>
          </a:prstGeom>
          <a:noFill/>
          <a:ln>
            <a:noFill/>
          </a:ln>
        </p:spPr>
      </p:pic>
      <p:pic>
        <p:nvPicPr>
          <p:cNvPr id="140" name="Google Shape;140;p11"/>
          <p:cNvPicPr preferRelativeResize="0"/>
          <p:nvPr/>
        </p:nvPicPr>
        <p:blipFill rotWithShape="1">
          <a:blip r:embed="rId7">
            <a:alphaModFix/>
          </a:blip>
          <a:srcRect t="50000"/>
          <a:stretch/>
        </p:blipFill>
        <p:spPr>
          <a:xfrm rot="10800000">
            <a:off x="-1" y="4231643"/>
            <a:ext cx="1863363" cy="911857"/>
          </a:xfrm>
          <a:prstGeom prst="rect">
            <a:avLst/>
          </a:prstGeom>
          <a:noFill/>
          <a:ln>
            <a:noFill/>
          </a:ln>
        </p:spPr>
      </p:pic>
      <p:pic>
        <p:nvPicPr>
          <p:cNvPr id="141" name="Google Shape;141;p11"/>
          <p:cNvPicPr preferRelativeResize="0"/>
          <p:nvPr/>
        </p:nvPicPr>
        <p:blipFill rotWithShape="1">
          <a:blip r:embed="rId8">
            <a:alphaModFix/>
          </a:blip>
          <a:srcRect/>
          <a:stretch/>
        </p:blipFill>
        <p:spPr>
          <a:xfrm rot="10800000" flipH="1">
            <a:off x="0" y="0"/>
            <a:ext cx="1894475" cy="1631474"/>
          </a:xfrm>
          <a:prstGeom prst="rect">
            <a:avLst/>
          </a:prstGeom>
          <a:noFill/>
          <a:ln>
            <a:noFill/>
          </a:ln>
        </p:spPr>
      </p:pic>
      <p:pic>
        <p:nvPicPr>
          <p:cNvPr id="142" name="Google Shape;142;p11"/>
          <p:cNvPicPr preferRelativeResize="0"/>
          <p:nvPr/>
        </p:nvPicPr>
        <p:blipFill rotWithShape="1">
          <a:blip r:embed="rId9">
            <a:alphaModFix/>
          </a:blip>
          <a:srcRect/>
          <a:stretch/>
        </p:blipFill>
        <p:spPr>
          <a:xfrm>
            <a:off x="6447905" y="227717"/>
            <a:ext cx="2480981" cy="583761"/>
          </a:xfrm>
          <a:prstGeom prst="rect">
            <a:avLst/>
          </a:prstGeom>
          <a:noFill/>
          <a:ln>
            <a:noFill/>
          </a:ln>
        </p:spPr>
      </p:pic>
      <p:pic>
        <p:nvPicPr>
          <p:cNvPr id="143" name="Google Shape;143;p11"/>
          <p:cNvPicPr preferRelativeResize="0"/>
          <p:nvPr/>
        </p:nvPicPr>
        <p:blipFill rotWithShape="1">
          <a:blip r:embed="rId10">
            <a:alphaModFix/>
          </a:blip>
          <a:srcRect/>
          <a:stretch/>
        </p:blipFill>
        <p:spPr>
          <a:xfrm>
            <a:off x="212224" y="4395483"/>
            <a:ext cx="257403" cy="584176"/>
          </a:xfrm>
          <a:prstGeom prst="rect">
            <a:avLst/>
          </a:prstGeom>
          <a:noFill/>
          <a:ln>
            <a:noFill/>
          </a:ln>
        </p:spPr>
      </p:pic>
      <p:pic>
        <p:nvPicPr>
          <p:cNvPr id="144" name="Google Shape;144;p11"/>
          <p:cNvPicPr preferRelativeResize="0"/>
          <p:nvPr/>
        </p:nvPicPr>
        <p:blipFill rotWithShape="1">
          <a:blip r:embed="rId11">
            <a:alphaModFix/>
          </a:blip>
          <a:srcRect/>
          <a:stretch/>
        </p:blipFill>
        <p:spPr>
          <a:xfrm>
            <a:off x="148114" y="116239"/>
            <a:ext cx="2179175" cy="806713"/>
          </a:xfrm>
          <a:prstGeom prst="rect">
            <a:avLst/>
          </a:prstGeom>
          <a:noFill/>
          <a:ln>
            <a:noFill/>
          </a:ln>
        </p:spPr>
      </p:pic>
      <p:pic>
        <p:nvPicPr>
          <p:cNvPr id="145" name="Google Shape;145;p11"/>
          <p:cNvPicPr preferRelativeResize="0"/>
          <p:nvPr/>
        </p:nvPicPr>
        <p:blipFill rotWithShape="1">
          <a:blip r:embed="rId8">
            <a:alphaModFix/>
          </a:blip>
          <a:srcRect/>
          <a:stretch/>
        </p:blipFill>
        <p:spPr>
          <a:xfrm flipH="1">
            <a:off x="7249525" y="3512025"/>
            <a:ext cx="1894475" cy="1631474"/>
          </a:xfrm>
          <a:prstGeom prst="rect">
            <a:avLst/>
          </a:prstGeom>
          <a:noFill/>
          <a:ln>
            <a:noFill/>
          </a:ln>
        </p:spPr>
      </p:pic>
      <p:pic>
        <p:nvPicPr>
          <p:cNvPr id="146" name="Google Shape;146;p11"/>
          <p:cNvPicPr preferRelativeResize="0"/>
          <p:nvPr/>
        </p:nvPicPr>
        <p:blipFill rotWithShape="1">
          <a:blip r:embed="rId12">
            <a:alphaModFix/>
          </a:blip>
          <a:srcRect/>
          <a:stretch/>
        </p:blipFill>
        <p:spPr>
          <a:xfrm flipH="1">
            <a:off x="8509458" y="4438346"/>
            <a:ext cx="576589" cy="612894"/>
          </a:xfrm>
          <a:prstGeom prst="rect">
            <a:avLst/>
          </a:prstGeom>
          <a:noFill/>
          <a:ln>
            <a:noFill/>
          </a:ln>
        </p:spPr>
      </p:pic>
      <p:sp>
        <p:nvSpPr>
          <p:cNvPr id="147" name="Google Shape;147;p11"/>
          <p:cNvSpPr/>
          <p:nvPr/>
        </p:nvSpPr>
        <p:spPr>
          <a:xfrm>
            <a:off x="681852" y="4683580"/>
            <a:ext cx="685800" cy="459919"/>
          </a:xfrm>
          <a:custGeom>
            <a:avLst/>
            <a:gdLst/>
            <a:ahLst/>
            <a:cxnLst/>
            <a:rect l="l" t="t" r="r" b="b"/>
            <a:pathLst>
              <a:path w="914400" h="613226" extrusionOk="0">
                <a:moveTo>
                  <a:pt x="457200" y="0"/>
                </a:moveTo>
                <a:cubicBezTo>
                  <a:pt x="709705" y="0"/>
                  <a:pt x="914400" y="204695"/>
                  <a:pt x="914400" y="457200"/>
                </a:cubicBezTo>
                <a:cubicBezTo>
                  <a:pt x="914400" y="488763"/>
                  <a:pt x="911202" y="519579"/>
                  <a:pt x="905111" y="549342"/>
                </a:cubicBezTo>
                <a:lnTo>
                  <a:pt x="885281" y="613226"/>
                </a:lnTo>
                <a:lnTo>
                  <a:pt x="29119" y="613226"/>
                </a:lnTo>
                <a:lnTo>
                  <a:pt x="9289" y="549342"/>
                </a:lnTo>
                <a:cubicBezTo>
                  <a:pt x="3198" y="519579"/>
                  <a:pt x="0" y="488763"/>
                  <a:pt x="0" y="457200"/>
                </a:cubicBezTo>
                <a:cubicBezTo>
                  <a:pt x="0" y="204695"/>
                  <a:pt x="204695" y="0"/>
                  <a:pt x="457200" y="0"/>
                </a:cubicBezTo>
                <a:close/>
              </a:path>
            </a:pathLst>
          </a:custGeom>
          <a:solidFill>
            <a:srgbClr val="FFE10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PPTMON slide">
  <p:cSld name="4_PPTMON slide">
    <p:bg>
      <p:bgPr>
        <a:solidFill>
          <a:schemeClr val="lt1"/>
        </a:solidFill>
        <a:effectLst/>
      </p:bgPr>
    </p:bg>
    <p:spTree>
      <p:nvGrpSpPr>
        <p:cNvPr id="1" name="Shape 148"/>
        <p:cNvGrpSpPr/>
        <p:nvPr/>
      </p:nvGrpSpPr>
      <p:grpSpPr>
        <a:xfrm>
          <a:off x="0" y="0"/>
          <a:ext cx="0" cy="0"/>
          <a:chOff x="0" y="0"/>
          <a:chExt cx="0" cy="0"/>
        </a:xfrm>
      </p:grpSpPr>
      <p:sp>
        <p:nvSpPr>
          <p:cNvPr id="149" name="Google Shape;149;p12"/>
          <p:cNvSpPr/>
          <p:nvPr/>
        </p:nvSpPr>
        <p:spPr>
          <a:xfrm>
            <a:off x="202050" y="202500"/>
            <a:ext cx="8739900" cy="4738500"/>
          </a:xfrm>
          <a:prstGeom prst="rect">
            <a:avLst/>
          </a:prstGeom>
          <a:solidFill>
            <a:srgbClr val="4CCBC1"/>
          </a:solidFill>
          <a:ln w="63500" cap="flat" cmpd="sng">
            <a:solidFill>
              <a:srgbClr val="FFE10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150" name="Google Shape;150;p12">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151" name="Google Shape;151;p12">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152" name="Google Shape;152;p12"/>
          <p:cNvPicPr preferRelativeResize="0"/>
          <p:nvPr/>
        </p:nvPicPr>
        <p:blipFill rotWithShape="1">
          <a:blip r:embed="rId6">
            <a:alphaModFix/>
          </a:blip>
          <a:srcRect t="41013" r="18593"/>
          <a:stretch/>
        </p:blipFill>
        <p:spPr>
          <a:xfrm>
            <a:off x="7627073" y="0"/>
            <a:ext cx="1516925" cy="1075739"/>
          </a:xfrm>
          <a:prstGeom prst="rect">
            <a:avLst/>
          </a:prstGeom>
          <a:noFill/>
          <a:ln>
            <a:noFill/>
          </a:ln>
        </p:spPr>
      </p:pic>
      <p:pic>
        <p:nvPicPr>
          <p:cNvPr id="153" name="Google Shape;153;p12"/>
          <p:cNvPicPr preferRelativeResize="0"/>
          <p:nvPr/>
        </p:nvPicPr>
        <p:blipFill rotWithShape="1">
          <a:blip r:embed="rId7">
            <a:alphaModFix/>
          </a:blip>
          <a:srcRect/>
          <a:stretch/>
        </p:blipFill>
        <p:spPr>
          <a:xfrm>
            <a:off x="8137152" y="3095625"/>
            <a:ext cx="1006849" cy="2047875"/>
          </a:xfrm>
          <a:prstGeom prst="rect">
            <a:avLst/>
          </a:prstGeom>
          <a:noFill/>
          <a:ln>
            <a:noFill/>
          </a:ln>
        </p:spPr>
      </p:pic>
      <p:pic>
        <p:nvPicPr>
          <p:cNvPr id="154" name="Google Shape;154;p12"/>
          <p:cNvPicPr preferRelativeResize="0"/>
          <p:nvPr/>
        </p:nvPicPr>
        <p:blipFill rotWithShape="1">
          <a:blip r:embed="rId8">
            <a:alphaModFix/>
          </a:blip>
          <a:srcRect/>
          <a:stretch/>
        </p:blipFill>
        <p:spPr>
          <a:xfrm>
            <a:off x="0" y="1"/>
            <a:ext cx="2043113" cy="1175633"/>
          </a:xfrm>
          <a:prstGeom prst="rect">
            <a:avLst/>
          </a:prstGeom>
          <a:noFill/>
          <a:ln>
            <a:noFill/>
          </a:ln>
        </p:spPr>
      </p:pic>
      <p:pic>
        <p:nvPicPr>
          <p:cNvPr id="155" name="Google Shape;155;p12"/>
          <p:cNvPicPr preferRelativeResize="0"/>
          <p:nvPr/>
        </p:nvPicPr>
        <p:blipFill rotWithShape="1">
          <a:blip r:embed="rId9">
            <a:alphaModFix/>
          </a:blip>
          <a:srcRect/>
          <a:stretch/>
        </p:blipFill>
        <p:spPr>
          <a:xfrm>
            <a:off x="122545" y="87511"/>
            <a:ext cx="447189" cy="872474"/>
          </a:xfrm>
          <a:prstGeom prst="rect">
            <a:avLst/>
          </a:prstGeom>
          <a:noFill/>
          <a:ln>
            <a:noFill/>
          </a:ln>
        </p:spPr>
      </p:pic>
      <p:pic>
        <p:nvPicPr>
          <p:cNvPr id="156" name="Google Shape;156;p12"/>
          <p:cNvPicPr preferRelativeResize="0"/>
          <p:nvPr/>
        </p:nvPicPr>
        <p:blipFill rotWithShape="1">
          <a:blip r:embed="rId10">
            <a:alphaModFix/>
          </a:blip>
          <a:srcRect/>
          <a:stretch/>
        </p:blipFill>
        <p:spPr>
          <a:xfrm>
            <a:off x="210698" y="4638739"/>
            <a:ext cx="2043113" cy="480733"/>
          </a:xfrm>
          <a:prstGeom prst="rect">
            <a:avLst/>
          </a:prstGeom>
          <a:noFill/>
          <a:ln>
            <a:noFill/>
          </a:ln>
        </p:spPr>
      </p:pic>
      <p:pic>
        <p:nvPicPr>
          <p:cNvPr id="157" name="Google Shape;157;p12"/>
          <p:cNvPicPr preferRelativeResize="0"/>
          <p:nvPr/>
        </p:nvPicPr>
        <p:blipFill rotWithShape="1">
          <a:blip r:embed="rId11">
            <a:alphaModFix/>
          </a:blip>
          <a:srcRect/>
          <a:stretch/>
        </p:blipFill>
        <p:spPr>
          <a:xfrm>
            <a:off x="400022" y="3910757"/>
            <a:ext cx="257403" cy="584176"/>
          </a:xfrm>
          <a:prstGeom prst="rect">
            <a:avLst/>
          </a:prstGeom>
          <a:noFill/>
          <a:ln>
            <a:noFill/>
          </a:ln>
        </p:spPr>
      </p:pic>
      <p:pic>
        <p:nvPicPr>
          <p:cNvPr id="158" name="Google Shape;158;p12"/>
          <p:cNvPicPr preferRelativeResize="0"/>
          <p:nvPr/>
        </p:nvPicPr>
        <p:blipFill rotWithShape="1">
          <a:blip r:embed="rId12">
            <a:alphaModFix/>
          </a:blip>
          <a:srcRect/>
          <a:stretch/>
        </p:blipFill>
        <p:spPr>
          <a:xfrm>
            <a:off x="597539" y="87511"/>
            <a:ext cx="810400" cy="229978"/>
          </a:xfrm>
          <a:prstGeom prst="rect">
            <a:avLst/>
          </a:prstGeom>
          <a:noFill/>
          <a:ln>
            <a:noFill/>
          </a:ln>
        </p:spPr>
      </p:pic>
      <p:pic>
        <p:nvPicPr>
          <p:cNvPr id="159" name="Google Shape;159;p12"/>
          <p:cNvPicPr preferRelativeResize="0"/>
          <p:nvPr/>
        </p:nvPicPr>
        <p:blipFill rotWithShape="1">
          <a:blip r:embed="rId13">
            <a:alphaModFix/>
          </a:blip>
          <a:srcRect/>
          <a:stretch/>
        </p:blipFill>
        <p:spPr>
          <a:xfrm>
            <a:off x="6863799" y="4233753"/>
            <a:ext cx="2179175" cy="80671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PPTMON slide">
  <p:cSld name="3_PPTMON slide">
    <p:bg>
      <p:bgPr>
        <a:solidFill>
          <a:schemeClr val="lt1"/>
        </a:solidFill>
        <a:effectLst/>
      </p:bgPr>
    </p:bg>
    <p:spTree>
      <p:nvGrpSpPr>
        <p:cNvPr id="1" name="Shape 160"/>
        <p:cNvGrpSpPr/>
        <p:nvPr/>
      </p:nvGrpSpPr>
      <p:grpSpPr>
        <a:xfrm>
          <a:off x="0" y="0"/>
          <a:ext cx="0" cy="0"/>
          <a:chOff x="0" y="0"/>
          <a:chExt cx="0" cy="0"/>
        </a:xfrm>
      </p:grpSpPr>
      <p:pic>
        <p:nvPicPr>
          <p:cNvPr id="161" name="Google Shape;161;p13"/>
          <p:cNvPicPr preferRelativeResize="0"/>
          <p:nvPr/>
        </p:nvPicPr>
        <p:blipFill rotWithShape="1">
          <a:blip r:embed="rId2">
            <a:alphaModFix/>
          </a:blip>
          <a:srcRect/>
          <a:stretch/>
        </p:blipFill>
        <p:spPr>
          <a:xfrm>
            <a:off x="140313" y="4090346"/>
            <a:ext cx="938221" cy="939638"/>
          </a:xfrm>
          <a:prstGeom prst="rect">
            <a:avLst/>
          </a:prstGeom>
          <a:noFill/>
          <a:ln>
            <a:noFill/>
          </a:ln>
        </p:spPr>
      </p:pic>
      <p:sp>
        <p:nvSpPr>
          <p:cNvPr id="162" name="Google Shape;162;p13"/>
          <p:cNvSpPr/>
          <p:nvPr/>
        </p:nvSpPr>
        <p:spPr>
          <a:xfrm>
            <a:off x="0" y="-1"/>
            <a:ext cx="9144000" cy="5143500"/>
          </a:xfrm>
          <a:prstGeom prst="frame">
            <a:avLst>
              <a:gd name="adj1" fmla="val 3796"/>
            </a:avLst>
          </a:prstGeom>
          <a:solidFill>
            <a:srgbClr val="4CCBC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163" name="Google Shape;163;p13">
            <a:hlinkClick r:id="rId3"/>
          </p:cNvPr>
          <p:cNvPicPr preferRelativeResize="0"/>
          <p:nvPr/>
        </p:nvPicPr>
        <p:blipFill rotWithShape="1">
          <a:blip r:embed="rId4">
            <a:alphaModFix/>
          </a:blip>
          <a:srcRect l="29908"/>
          <a:stretch/>
        </p:blipFill>
        <p:spPr>
          <a:xfrm>
            <a:off x="4518422" y="5297943"/>
            <a:ext cx="1299348" cy="142875"/>
          </a:xfrm>
          <a:prstGeom prst="rect">
            <a:avLst/>
          </a:prstGeom>
          <a:noFill/>
          <a:ln>
            <a:noFill/>
          </a:ln>
        </p:spPr>
      </p:pic>
      <p:sp>
        <p:nvSpPr>
          <p:cNvPr id="164" name="Google Shape;164;p13">
            <a:hlinkClick r:id="rId5"/>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6"/>
              </a:rPr>
              <a:t>Presentation template by</a:t>
            </a:r>
            <a:endParaRPr sz="800" b="0" i="0" u="none" strike="noStrike" cap="none">
              <a:solidFill>
                <a:schemeClr val="dk1"/>
              </a:solidFill>
              <a:latin typeface="Arial"/>
              <a:ea typeface="Arial"/>
              <a:cs typeface="Arial"/>
              <a:sym typeface="Arial"/>
            </a:endParaRPr>
          </a:p>
        </p:txBody>
      </p:sp>
      <p:pic>
        <p:nvPicPr>
          <p:cNvPr id="165" name="Google Shape;165;p13"/>
          <p:cNvPicPr preferRelativeResize="0"/>
          <p:nvPr/>
        </p:nvPicPr>
        <p:blipFill rotWithShape="1">
          <a:blip r:embed="rId7">
            <a:alphaModFix/>
          </a:blip>
          <a:srcRect/>
          <a:stretch/>
        </p:blipFill>
        <p:spPr>
          <a:xfrm>
            <a:off x="0" y="3512026"/>
            <a:ext cx="1894475" cy="1631474"/>
          </a:xfrm>
          <a:prstGeom prst="rect">
            <a:avLst/>
          </a:prstGeom>
          <a:noFill/>
          <a:ln>
            <a:noFill/>
          </a:ln>
        </p:spPr>
      </p:pic>
      <p:pic>
        <p:nvPicPr>
          <p:cNvPr id="166" name="Google Shape;166;p13"/>
          <p:cNvPicPr preferRelativeResize="0"/>
          <p:nvPr/>
        </p:nvPicPr>
        <p:blipFill rotWithShape="1">
          <a:blip r:embed="rId8">
            <a:alphaModFix/>
          </a:blip>
          <a:srcRect/>
          <a:stretch/>
        </p:blipFill>
        <p:spPr>
          <a:xfrm flipH="1">
            <a:off x="6904074" y="1"/>
            <a:ext cx="2239925" cy="1288883"/>
          </a:xfrm>
          <a:prstGeom prst="rect">
            <a:avLst/>
          </a:prstGeom>
          <a:noFill/>
          <a:ln>
            <a:noFill/>
          </a:ln>
        </p:spPr>
      </p:pic>
      <p:pic>
        <p:nvPicPr>
          <p:cNvPr id="167" name="Google Shape;167;p13"/>
          <p:cNvPicPr preferRelativeResize="0"/>
          <p:nvPr/>
        </p:nvPicPr>
        <p:blipFill rotWithShape="1">
          <a:blip r:embed="rId9">
            <a:alphaModFix/>
          </a:blip>
          <a:srcRect/>
          <a:stretch/>
        </p:blipFill>
        <p:spPr>
          <a:xfrm>
            <a:off x="8294078" y="185920"/>
            <a:ext cx="624239" cy="498296"/>
          </a:xfrm>
          <a:prstGeom prst="rect">
            <a:avLst/>
          </a:prstGeom>
          <a:noFill/>
          <a:ln>
            <a:noFill/>
          </a:ln>
        </p:spPr>
      </p:pic>
      <p:pic>
        <p:nvPicPr>
          <p:cNvPr id="168" name="Google Shape;168;p13"/>
          <p:cNvPicPr preferRelativeResize="0"/>
          <p:nvPr/>
        </p:nvPicPr>
        <p:blipFill rotWithShape="1">
          <a:blip r:embed="rId10">
            <a:alphaModFix/>
          </a:blip>
          <a:srcRect r="9934" b="9982"/>
          <a:stretch/>
        </p:blipFill>
        <p:spPr>
          <a:xfrm>
            <a:off x="8237438" y="4241494"/>
            <a:ext cx="906562" cy="902004"/>
          </a:xfrm>
          <a:prstGeom prst="rect">
            <a:avLst/>
          </a:prstGeom>
          <a:noFill/>
          <a:ln>
            <a:noFill/>
          </a:ln>
        </p:spPr>
      </p:pic>
      <p:pic>
        <p:nvPicPr>
          <p:cNvPr id="169" name="Google Shape;169;p13"/>
          <p:cNvPicPr preferRelativeResize="0"/>
          <p:nvPr/>
        </p:nvPicPr>
        <p:blipFill rotWithShape="1">
          <a:blip r:embed="rId11">
            <a:alphaModFix/>
          </a:blip>
          <a:srcRect/>
          <a:stretch/>
        </p:blipFill>
        <p:spPr>
          <a:xfrm>
            <a:off x="375128" y="0"/>
            <a:ext cx="264005" cy="2457450"/>
          </a:xfrm>
          <a:prstGeom prst="rect">
            <a:avLst/>
          </a:prstGeom>
          <a:noFill/>
          <a:ln>
            <a:noFill/>
          </a:ln>
        </p:spPr>
      </p:pic>
      <p:pic>
        <p:nvPicPr>
          <p:cNvPr id="170" name="Google Shape;170;p13"/>
          <p:cNvPicPr preferRelativeResize="0"/>
          <p:nvPr/>
        </p:nvPicPr>
        <p:blipFill rotWithShape="1">
          <a:blip r:embed="rId12">
            <a:alphaModFix/>
          </a:blip>
          <a:srcRect/>
          <a:stretch/>
        </p:blipFill>
        <p:spPr>
          <a:xfrm>
            <a:off x="8480874" y="996795"/>
            <a:ext cx="257403" cy="584176"/>
          </a:xfrm>
          <a:prstGeom prst="rect">
            <a:avLst/>
          </a:prstGeom>
          <a:noFill/>
          <a:ln>
            <a:noFill/>
          </a:ln>
        </p:spPr>
      </p:pic>
      <p:pic>
        <p:nvPicPr>
          <p:cNvPr id="171" name="Google Shape;171;p13"/>
          <p:cNvPicPr preferRelativeResize="0"/>
          <p:nvPr/>
        </p:nvPicPr>
        <p:blipFill rotWithShape="1">
          <a:blip r:embed="rId13">
            <a:alphaModFix/>
          </a:blip>
          <a:srcRect/>
          <a:stretch/>
        </p:blipFill>
        <p:spPr>
          <a:xfrm>
            <a:off x="7112422" y="142433"/>
            <a:ext cx="1006575" cy="1001007"/>
          </a:xfrm>
          <a:prstGeom prst="rect">
            <a:avLst/>
          </a:prstGeom>
          <a:noFill/>
          <a:ln>
            <a:noFill/>
          </a:ln>
        </p:spPr>
      </p:pic>
      <p:pic>
        <p:nvPicPr>
          <p:cNvPr id="172" name="Google Shape;172;p13"/>
          <p:cNvPicPr preferRelativeResize="0"/>
          <p:nvPr/>
        </p:nvPicPr>
        <p:blipFill rotWithShape="1">
          <a:blip r:embed="rId14">
            <a:alphaModFix/>
          </a:blip>
          <a:srcRect/>
          <a:stretch/>
        </p:blipFill>
        <p:spPr>
          <a:xfrm>
            <a:off x="151243" y="4279636"/>
            <a:ext cx="2179175" cy="80671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PPTMON slide">
  <p:cSld name="6_PPTMON slide">
    <p:bg>
      <p:bgPr>
        <a:solidFill>
          <a:schemeClr val="lt1"/>
        </a:solidFill>
        <a:effectLst/>
      </p:bgPr>
    </p:bg>
    <p:spTree>
      <p:nvGrpSpPr>
        <p:cNvPr id="1" name="Shape 173"/>
        <p:cNvGrpSpPr/>
        <p:nvPr/>
      </p:nvGrpSpPr>
      <p:grpSpPr>
        <a:xfrm>
          <a:off x="0" y="0"/>
          <a:ext cx="0" cy="0"/>
          <a:chOff x="0" y="0"/>
          <a:chExt cx="0" cy="0"/>
        </a:xfrm>
      </p:grpSpPr>
      <p:pic>
        <p:nvPicPr>
          <p:cNvPr id="174" name="Google Shape;174;p14"/>
          <p:cNvPicPr preferRelativeResize="0"/>
          <p:nvPr/>
        </p:nvPicPr>
        <p:blipFill rotWithShape="1">
          <a:blip r:embed="rId2">
            <a:alphaModFix/>
          </a:blip>
          <a:srcRect/>
          <a:stretch/>
        </p:blipFill>
        <p:spPr>
          <a:xfrm>
            <a:off x="7626421" y="3643036"/>
            <a:ext cx="1137931" cy="1137931"/>
          </a:xfrm>
          <a:prstGeom prst="rect">
            <a:avLst/>
          </a:prstGeom>
          <a:noFill/>
          <a:ln>
            <a:noFill/>
          </a:ln>
        </p:spPr>
      </p:pic>
      <p:sp>
        <p:nvSpPr>
          <p:cNvPr id="175" name="Google Shape;175;p14"/>
          <p:cNvSpPr/>
          <p:nvPr/>
        </p:nvSpPr>
        <p:spPr>
          <a:xfrm>
            <a:off x="0" y="-1"/>
            <a:ext cx="9144000" cy="5143500"/>
          </a:xfrm>
          <a:prstGeom prst="frame">
            <a:avLst>
              <a:gd name="adj1" fmla="val 3796"/>
            </a:avLst>
          </a:prstGeom>
          <a:solidFill>
            <a:srgbClr val="4CCBC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
        <p:nvSpPr>
          <p:cNvPr id="176" name="Google Shape;176;p14"/>
          <p:cNvSpPr/>
          <p:nvPr/>
        </p:nvSpPr>
        <p:spPr>
          <a:xfrm>
            <a:off x="7043738" y="2864725"/>
            <a:ext cx="1443000" cy="1607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177" name="Google Shape;177;p14">
            <a:hlinkClick r:id="rId3"/>
          </p:cNvPr>
          <p:cNvPicPr preferRelativeResize="0"/>
          <p:nvPr/>
        </p:nvPicPr>
        <p:blipFill rotWithShape="1">
          <a:blip r:embed="rId4">
            <a:alphaModFix/>
          </a:blip>
          <a:srcRect l="29908"/>
          <a:stretch/>
        </p:blipFill>
        <p:spPr>
          <a:xfrm>
            <a:off x="4518422" y="5297943"/>
            <a:ext cx="1299348" cy="142875"/>
          </a:xfrm>
          <a:prstGeom prst="rect">
            <a:avLst/>
          </a:prstGeom>
          <a:noFill/>
          <a:ln>
            <a:noFill/>
          </a:ln>
        </p:spPr>
      </p:pic>
      <p:sp>
        <p:nvSpPr>
          <p:cNvPr id="178" name="Google Shape;178;p14">
            <a:hlinkClick r:id="rId5"/>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6"/>
              </a:rPr>
              <a:t>Presentation template by</a:t>
            </a:r>
            <a:endParaRPr sz="800" b="0" i="0" u="none" strike="noStrike" cap="none">
              <a:solidFill>
                <a:schemeClr val="dk1"/>
              </a:solidFill>
              <a:latin typeface="Arial"/>
              <a:ea typeface="Arial"/>
              <a:cs typeface="Arial"/>
              <a:sym typeface="Arial"/>
            </a:endParaRPr>
          </a:p>
        </p:txBody>
      </p:sp>
      <p:pic>
        <p:nvPicPr>
          <p:cNvPr id="179" name="Google Shape;179;p14"/>
          <p:cNvPicPr preferRelativeResize="0"/>
          <p:nvPr/>
        </p:nvPicPr>
        <p:blipFill rotWithShape="1">
          <a:blip r:embed="rId7">
            <a:alphaModFix/>
          </a:blip>
          <a:srcRect/>
          <a:stretch/>
        </p:blipFill>
        <p:spPr>
          <a:xfrm rot="-5400000">
            <a:off x="7833313" y="-446673"/>
            <a:ext cx="864015" cy="1757363"/>
          </a:xfrm>
          <a:prstGeom prst="rect">
            <a:avLst/>
          </a:prstGeom>
          <a:noFill/>
          <a:ln>
            <a:noFill/>
          </a:ln>
        </p:spPr>
      </p:pic>
      <p:pic>
        <p:nvPicPr>
          <p:cNvPr id="180" name="Google Shape;180;p14"/>
          <p:cNvPicPr preferRelativeResize="0"/>
          <p:nvPr/>
        </p:nvPicPr>
        <p:blipFill rotWithShape="1">
          <a:blip r:embed="rId8">
            <a:alphaModFix/>
          </a:blip>
          <a:srcRect/>
          <a:stretch/>
        </p:blipFill>
        <p:spPr>
          <a:xfrm>
            <a:off x="8386680" y="379425"/>
            <a:ext cx="257403" cy="584176"/>
          </a:xfrm>
          <a:prstGeom prst="rect">
            <a:avLst/>
          </a:prstGeom>
          <a:noFill/>
          <a:ln>
            <a:noFill/>
          </a:ln>
        </p:spPr>
      </p:pic>
      <p:pic>
        <p:nvPicPr>
          <p:cNvPr id="181" name="Google Shape;181;p14"/>
          <p:cNvPicPr preferRelativeResize="0"/>
          <p:nvPr/>
        </p:nvPicPr>
        <p:blipFill rotWithShape="1">
          <a:blip r:embed="rId9">
            <a:alphaModFix/>
          </a:blip>
          <a:srcRect/>
          <a:stretch/>
        </p:blipFill>
        <p:spPr>
          <a:xfrm>
            <a:off x="248397" y="3951376"/>
            <a:ext cx="576589" cy="612894"/>
          </a:xfrm>
          <a:prstGeom prst="rect">
            <a:avLst/>
          </a:prstGeom>
          <a:noFill/>
          <a:ln>
            <a:noFill/>
          </a:ln>
        </p:spPr>
      </p:pic>
      <p:pic>
        <p:nvPicPr>
          <p:cNvPr id="182" name="Google Shape;182;p14"/>
          <p:cNvPicPr preferRelativeResize="0"/>
          <p:nvPr/>
        </p:nvPicPr>
        <p:blipFill rotWithShape="1">
          <a:blip r:embed="rId10">
            <a:alphaModFix/>
          </a:blip>
          <a:srcRect/>
          <a:stretch/>
        </p:blipFill>
        <p:spPr>
          <a:xfrm>
            <a:off x="7983488" y="200796"/>
            <a:ext cx="1006575" cy="1001007"/>
          </a:xfrm>
          <a:prstGeom prst="rect">
            <a:avLst/>
          </a:prstGeom>
          <a:noFill/>
          <a:ln>
            <a:noFill/>
          </a:ln>
        </p:spPr>
      </p:pic>
      <p:pic>
        <p:nvPicPr>
          <p:cNvPr id="183" name="Google Shape;183;p14"/>
          <p:cNvPicPr preferRelativeResize="0"/>
          <p:nvPr/>
        </p:nvPicPr>
        <p:blipFill rotWithShape="1">
          <a:blip r:embed="rId11">
            <a:alphaModFix/>
          </a:blip>
          <a:srcRect l="18844" t="25451"/>
          <a:stretch/>
        </p:blipFill>
        <p:spPr>
          <a:xfrm>
            <a:off x="-1" y="-1"/>
            <a:ext cx="1160528" cy="1067694"/>
          </a:xfrm>
          <a:prstGeom prst="rect">
            <a:avLst/>
          </a:prstGeom>
          <a:noFill/>
          <a:ln>
            <a:noFill/>
          </a:ln>
        </p:spPr>
      </p:pic>
      <p:pic>
        <p:nvPicPr>
          <p:cNvPr id="184" name="Google Shape;184;p14"/>
          <p:cNvPicPr preferRelativeResize="0"/>
          <p:nvPr/>
        </p:nvPicPr>
        <p:blipFill rotWithShape="1">
          <a:blip r:embed="rId12">
            <a:alphaModFix/>
          </a:blip>
          <a:srcRect/>
          <a:stretch/>
        </p:blipFill>
        <p:spPr>
          <a:xfrm>
            <a:off x="186504" y="4604957"/>
            <a:ext cx="2228081" cy="52425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PPTMON slide">
  <p:cSld name="12_PPTMON slide">
    <p:bg>
      <p:bgPr>
        <a:solidFill>
          <a:schemeClr val="lt1"/>
        </a:solidFill>
        <a:effectLst/>
      </p:bgPr>
    </p:bg>
    <p:spTree>
      <p:nvGrpSpPr>
        <p:cNvPr id="1" name="Shape 185"/>
        <p:cNvGrpSpPr/>
        <p:nvPr/>
      </p:nvGrpSpPr>
      <p:grpSpPr>
        <a:xfrm>
          <a:off x="0" y="0"/>
          <a:ext cx="0" cy="0"/>
          <a:chOff x="0" y="0"/>
          <a:chExt cx="0" cy="0"/>
        </a:xfrm>
      </p:grpSpPr>
      <p:pic>
        <p:nvPicPr>
          <p:cNvPr id="186" name="Google Shape;186;p15">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187" name="Google Shape;187;p15">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188" name="Google Shape;188;p15"/>
          <p:cNvPicPr preferRelativeResize="0"/>
          <p:nvPr/>
        </p:nvPicPr>
        <p:blipFill rotWithShape="1">
          <a:blip r:embed="rId6">
            <a:alphaModFix/>
          </a:blip>
          <a:srcRect r="35654"/>
          <a:stretch/>
        </p:blipFill>
        <p:spPr>
          <a:xfrm flipH="1">
            <a:off x="-3" y="2452450"/>
            <a:ext cx="849925" cy="1322844"/>
          </a:xfrm>
          <a:prstGeom prst="rect">
            <a:avLst/>
          </a:prstGeom>
          <a:noFill/>
          <a:ln>
            <a:noFill/>
          </a:ln>
        </p:spPr>
      </p:pic>
      <p:pic>
        <p:nvPicPr>
          <p:cNvPr id="189" name="Google Shape;189;p15"/>
          <p:cNvPicPr preferRelativeResize="0"/>
          <p:nvPr/>
        </p:nvPicPr>
        <p:blipFill rotWithShape="1">
          <a:blip r:embed="rId7">
            <a:alphaModFix/>
          </a:blip>
          <a:srcRect t="50000"/>
          <a:stretch/>
        </p:blipFill>
        <p:spPr>
          <a:xfrm rot="10800000" flipH="1">
            <a:off x="7280638" y="4231643"/>
            <a:ext cx="1863363" cy="911857"/>
          </a:xfrm>
          <a:prstGeom prst="rect">
            <a:avLst/>
          </a:prstGeom>
          <a:noFill/>
          <a:ln>
            <a:noFill/>
          </a:ln>
        </p:spPr>
      </p:pic>
      <p:pic>
        <p:nvPicPr>
          <p:cNvPr id="190" name="Google Shape;190;p15"/>
          <p:cNvPicPr preferRelativeResize="0"/>
          <p:nvPr/>
        </p:nvPicPr>
        <p:blipFill rotWithShape="1">
          <a:blip r:embed="rId8">
            <a:alphaModFix/>
          </a:blip>
          <a:srcRect/>
          <a:stretch/>
        </p:blipFill>
        <p:spPr>
          <a:xfrm flipH="1">
            <a:off x="8674371" y="4395483"/>
            <a:ext cx="257403" cy="584176"/>
          </a:xfrm>
          <a:prstGeom prst="rect">
            <a:avLst/>
          </a:prstGeom>
          <a:noFill/>
          <a:ln>
            <a:noFill/>
          </a:ln>
        </p:spPr>
      </p:pic>
      <p:pic>
        <p:nvPicPr>
          <p:cNvPr id="191" name="Google Shape;191;p15"/>
          <p:cNvPicPr preferRelativeResize="0"/>
          <p:nvPr/>
        </p:nvPicPr>
        <p:blipFill rotWithShape="1">
          <a:blip r:embed="rId9">
            <a:alphaModFix/>
          </a:blip>
          <a:srcRect/>
          <a:stretch/>
        </p:blipFill>
        <p:spPr>
          <a:xfrm>
            <a:off x="-1" y="3512025"/>
            <a:ext cx="1894475" cy="1631474"/>
          </a:xfrm>
          <a:prstGeom prst="rect">
            <a:avLst/>
          </a:prstGeom>
          <a:noFill/>
          <a:ln>
            <a:noFill/>
          </a:ln>
        </p:spPr>
      </p:pic>
      <p:pic>
        <p:nvPicPr>
          <p:cNvPr id="192" name="Google Shape;192;p15"/>
          <p:cNvPicPr preferRelativeResize="0"/>
          <p:nvPr/>
        </p:nvPicPr>
        <p:blipFill rotWithShape="1">
          <a:blip r:embed="rId10">
            <a:alphaModFix/>
          </a:blip>
          <a:srcRect/>
          <a:stretch/>
        </p:blipFill>
        <p:spPr>
          <a:xfrm>
            <a:off x="57953" y="4438346"/>
            <a:ext cx="576589" cy="612894"/>
          </a:xfrm>
          <a:prstGeom prst="rect">
            <a:avLst/>
          </a:prstGeom>
          <a:noFill/>
          <a:ln>
            <a:noFill/>
          </a:ln>
        </p:spPr>
      </p:pic>
      <p:sp>
        <p:nvSpPr>
          <p:cNvPr id="193" name="Google Shape;193;p15"/>
          <p:cNvSpPr/>
          <p:nvPr/>
        </p:nvSpPr>
        <p:spPr>
          <a:xfrm flipH="1">
            <a:off x="7776450" y="4661273"/>
            <a:ext cx="323400" cy="323400"/>
          </a:xfrm>
          <a:prstGeom prst="ellipse">
            <a:avLst/>
          </a:prstGeom>
          <a:solidFill>
            <a:srgbClr val="FFE10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
        <p:nvSpPr>
          <p:cNvPr id="194" name="Google Shape;194;p15"/>
          <p:cNvSpPr>
            <a:spLocks noGrp="1"/>
          </p:cNvSpPr>
          <p:nvPr>
            <p:ph type="pic" idx="2"/>
          </p:nvPr>
        </p:nvSpPr>
        <p:spPr>
          <a:xfrm>
            <a:off x="387109" y="382360"/>
            <a:ext cx="8366400" cy="2256000"/>
          </a:xfrm>
          <a:prstGeom prst="roundRect">
            <a:avLst>
              <a:gd name="adj" fmla="val 6956"/>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3_PPTMON slide">
  <p:cSld name="13_PPTMON slide">
    <p:bg>
      <p:bgPr>
        <a:solidFill>
          <a:srgbClr val="A8E3DF"/>
        </a:solidFill>
        <a:effectLst/>
      </p:bgPr>
    </p:bg>
    <p:spTree>
      <p:nvGrpSpPr>
        <p:cNvPr id="1" name="Shape 195"/>
        <p:cNvGrpSpPr/>
        <p:nvPr/>
      </p:nvGrpSpPr>
      <p:grpSpPr>
        <a:xfrm>
          <a:off x="0" y="0"/>
          <a:ext cx="0" cy="0"/>
          <a:chOff x="0" y="0"/>
          <a:chExt cx="0" cy="0"/>
        </a:xfrm>
      </p:grpSpPr>
      <p:pic>
        <p:nvPicPr>
          <p:cNvPr id="196" name="Google Shape;196;p16">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197" name="Google Shape;197;p16">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198" name="Google Shape;198;p16"/>
          <p:cNvPicPr preferRelativeResize="0"/>
          <p:nvPr/>
        </p:nvPicPr>
        <p:blipFill rotWithShape="1">
          <a:blip r:embed="rId6">
            <a:alphaModFix/>
          </a:blip>
          <a:srcRect/>
          <a:stretch/>
        </p:blipFill>
        <p:spPr>
          <a:xfrm flipH="1">
            <a:off x="379647" y="3643036"/>
            <a:ext cx="1137931" cy="1137931"/>
          </a:xfrm>
          <a:prstGeom prst="rect">
            <a:avLst/>
          </a:prstGeom>
          <a:noFill/>
          <a:ln>
            <a:noFill/>
          </a:ln>
        </p:spPr>
      </p:pic>
      <p:sp>
        <p:nvSpPr>
          <p:cNvPr id="199" name="Google Shape;199;p16"/>
          <p:cNvSpPr/>
          <p:nvPr/>
        </p:nvSpPr>
        <p:spPr>
          <a:xfrm flipH="1">
            <a:off x="-1" y="-1"/>
            <a:ext cx="9144000" cy="5143500"/>
          </a:xfrm>
          <a:prstGeom prst="frame">
            <a:avLst>
              <a:gd name="adj1" fmla="val 3796"/>
            </a:avLst>
          </a:prstGeom>
          <a:solidFill>
            <a:srgbClr val="4CCBC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
        <p:nvSpPr>
          <p:cNvPr id="200" name="Google Shape;200;p16"/>
          <p:cNvSpPr/>
          <p:nvPr/>
        </p:nvSpPr>
        <p:spPr>
          <a:xfrm flipH="1">
            <a:off x="657261" y="2864725"/>
            <a:ext cx="1443000" cy="1607400"/>
          </a:xfrm>
          <a:prstGeom prst="rect">
            <a:avLst/>
          </a:prstGeom>
          <a:solidFill>
            <a:srgbClr val="A8E3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201" name="Google Shape;201;p16"/>
          <p:cNvPicPr preferRelativeResize="0"/>
          <p:nvPr/>
        </p:nvPicPr>
        <p:blipFill rotWithShape="1">
          <a:blip r:embed="rId7">
            <a:alphaModFix/>
          </a:blip>
          <a:srcRect/>
          <a:stretch/>
        </p:blipFill>
        <p:spPr>
          <a:xfrm rot="5400000" flipH="1">
            <a:off x="446671" y="-446673"/>
            <a:ext cx="864015" cy="1757363"/>
          </a:xfrm>
          <a:prstGeom prst="rect">
            <a:avLst/>
          </a:prstGeom>
          <a:noFill/>
          <a:ln>
            <a:noFill/>
          </a:ln>
        </p:spPr>
      </p:pic>
      <p:pic>
        <p:nvPicPr>
          <p:cNvPr id="202" name="Google Shape;202;p16"/>
          <p:cNvPicPr preferRelativeResize="0"/>
          <p:nvPr/>
        </p:nvPicPr>
        <p:blipFill rotWithShape="1">
          <a:blip r:embed="rId8">
            <a:alphaModFix/>
          </a:blip>
          <a:srcRect/>
          <a:stretch/>
        </p:blipFill>
        <p:spPr>
          <a:xfrm flipH="1">
            <a:off x="499915" y="379425"/>
            <a:ext cx="257403" cy="584176"/>
          </a:xfrm>
          <a:prstGeom prst="rect">
            <a:avLst/>
          </a:prstGeom>
          <a:noFill/>
          <a:ln>
            <a:noFill/>
          </a:ln>
        </p:spPr>
      </p:pic>
      <p:pic>
        <p:nvPicPr>
          <p:cNvPr id="203" name="Google Shape;203;p16"/>
          <p:cNvPicPr preferRelativeResize="0"/>
          <p:nvPr/>
        </p:nvPicPr>
        <p:blipFill rotWithShape="1">
          <a:blip r:embed="rId9">
            <a:alphaModFix/>
          </a:blip>
          <a:srcRect/>
          <a:stretch/>
        </p:blipFill>
        <p:spPr>
          <a:xfrm flipH="1">
            <a:off x="8319014" y="3951376"/>
            <a:ext cx="576589" cy="612894"/>
          </a:xfrm>
          <a:prstGeom prst="rect">
            <a:avLst/>
          </a:prstGeom>
          <a:noFill/>
          <a:ln>
            <a:noFill/>
          </a:ln>
        </p:spPr>
      </p:pic>
      <p:pic>
        <p:nvPicPr>
          <p:cNvPr id="204" name="Google Shape;204;p16"/>
          <p:cNvPicPr preferRelativeResize="0"/>
          <p:nvPr/>
        </p:nvPicPr>
        <p:blipFill rotWithShape="1">
          <a:blip r:embed="rId10">
            <a:alphaModFix/>
          </a:blip>
          <a:srcRect/>
          <a:stretch/>
        </p:blipFill>
        <p:spPr>
          <a:xfrm flipH="1">
            <a:off x="153937" y="200796"/>
            <a:ext cx="1006575" cy="1001007"/>
          </a:xfrm>
          <a:prstGeom prst="rect">
            <a:avLst/>
          </a:prstGeom>
          <a:noFill/>
          <a:ln>
            <a:noFill/>
          </a:ln>
        </p:spPr>
      </p:pic>
      <p:pic>
        <p:nvPicPr>
          <p:cNvPr id="205" name="Google Shape;205;p16"/>
          <p:cNvPicPr preferRelativeResize="0"/>
          <p:nvPr/>
        </p:nvPicPr>
        <p:blipFill rotWithShape="1">
          <a:blip r:embed="rId11">
            <a:alphaModFix/>
          </a:blip>
          <a:srcRect l="18844" t="25451"/>
          <a:stretch/>
        </p:blipFill>
        <p:spPr>
          <a:xfrm flipH="1">
            <a:off x="7983472" y="-1"/>
            <a:ext cx="1160528" cy="1067694"/>
          </a:xfrm>
          <a:prstGeom prst="rect">
            <a:avLst/>
          </a:prstGeom>
          <a:noFill/>
          <a:ln>
            <a:noFill/>
          </a:ln>
        </p:spPr>
      </p:pic>
      <p:pic>
        <p:nvPicPr>
          <p:cNvPr id="206" name="Google Shape;206;p16"/>
          <p:cNvPicPr preferRelativeResize="0"/>
          <p:nvPr/>
        </p:nvPicPr>
        <p:blipFill rotWithShape="1">
          <a:blip r:embed="rId12">
            <a:alphaModFix/>
          </a:blip>
          <a:srcRect/>
          <a:stretch/>
        </p:blipFill>
        <p:spPr>
          <a:xfrm flipH="1">
            <a:off x="6729414" y="4604957"/>
            <a:ext cx="2228081" cy="524255"/>
          </a:xfrm>
          <a:prstGeom prst="rect">
            <a:avLst/>
          </a:prstGeom>
          <a:noFill/>
          <a:ln>
            <a:noFill/>
          </a:ln>
        </p:spPr>
      </p:pic>
      <p:sp>
        <p:nvSpPr>
          <p:cNvPr id="207" name="Google Shape;207;p16"/>
          <p:cNvSpPr>
            <a:spLocks noGrp="1"/>
          </p:cNvSpPr>
          <p:nvPr>
            <p:ph type="pic" idx="2"/>
          </p:nvPr>
        </p:nvSpPr>
        <p:spPr>
          <a:xfrm>
            <a:off x="1536114" y="561631"/>
            <a:ext cx="1816800" cy="3942000"/>
          </a:xfrm>
          <a:prstGeom prst="roundRect">
            <a:avLst>
              <a:gd name="adj" fmla="val 14137"/>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5_PPTMON slide">
  <p:cSld name="15_PPTMON slide">
    <p:bg>
      <p:bgPr>
        <a:solidFill>
          <a:schemeClr val="lt1"/>
        </a:solidFill>
        <a:effectLst/>
      </p:bgPr>
    </p:bg>
    <p:spTree>
      <p:nvGrpSpPr>
        <p:cNvPr id="1" name="Shape 208"/>
        <p:cNvGrpSpPr/>
        <p:nvPr/>
      </p:nvGrpSpPr>
      <p:grpSpPr>
        <a:xfrm>
          <a:off x="0" y="0"/>
          <a:ext cx="0" cy="0"/>
          <a:chOff x="0" y="0"/>
          <a:chExt cx="0" cy="0"/>
        </a:xfrm>
      </p:grpSpPr>
      <p:pic>
        <p:nvPicPr>
          <p:cNvPr id="209" name="Google Shape;209;p17"/>
          <p:cNvPicPr preferRelativeResize="0"/>
          <p:nvPr/>
        </p:nvPicPr>
        <p:blipFill rotWithShape="1">
          <a:blip r:embed="rId2">
            <a:alphaModFix/>
          </a:blip>
          <a:srcRect/>
          <a:stretch/>
        </p:blipFill>
        <p:spPr>
          <a:xfrm>
            <a:off x="7626421" y="3643036"/>
            <a:ext cx="1137931" cy="1137931"/>
          </a:xfrm>
          <a:prstGeom prst="rect">
            <a:avLst/>
          </a:prstGeom>
          <a:noFill/>
          <a:ln>
            <a:noFill/>
          </a:ln>
        </p:spPr>
      </p:pic>
      <p:sp>
        <p:nvSpPr>
          <p:cNvPr id="210" name="Google Shape;210;p17"/>
          <p:cNvSpPr/>
          <p:nvPr/>
        </p:nvSpPr>
        <p:spPr>
          <a:xfrm>
            <a:off x="0" y="-1"/>
            <a:ext cx="9144000" cy="5143500"/>
          </a:xfrm>
          <a:prstGeom prst="frame">
            <a:avLst>
              <a:gd name="adj1" fmla="val 3796"/>
            </a:avLst>
          </a:prstGeom>
          <a:solidFill>
            <a:srgbClr val="4CCBC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
        <p:nvSpPr>
          <p:cNvPr id="211" name="Google Shape;211;p17"/>
          <p:cNvSpPr/>
          <p:nvPr/>
        </p:nvSpPr>
        <p:spPr>
          <a:xfrm>
            <a:off x="7043738" y="2864725"/>
            <a:ext cx="1443000" cy="1607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212" name="Google Shape;212;p17">
            <a:hlinkClick r:id="rId3"/>
          </p:cNvPr>
          <p:cNvPicPr preferRelativeResize="0"/>
          <p:nvPr/>
        </p:nvPicPr>
        <p:blipFill rotWithShape="1">
          <a:blip r:embed="rId4">
            <a:alphaModFix/>
          </a:blip>
          <a:srcRect l="29908"/>
          <a:stretch/>
        </p:blipFill>
        <p:spPr>
          <a:xfrm>
            <a:off x="4518422" y="5297943"/>
            <a:ext cx="1299348" cy="142875"/>
          </a:xfrm>
          <a:prstGeom prst="rect">
            <a:avLst/>
          </a:prstGeom>
          <a:noFill/>
          <a:ln>
            <a:noFill/>
          </a:ln>
        </p:spPr>
      </p:pic>
      <p:sp>
        <p:nvSpPr>
          <p:cNvPr id="213" name="Google Shape;213;p17">
            <a:hlinkClick r:id="rId5"/>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6"/>
              </a:rPr>
              <a:t>Presentation template by</a:t>
            </a:r>
            <a:endParaRPr sz="800" b="0" i="0" u="none" strike="noStrike" cap="none">
              <a:solidFill>
                <a:schemeClr val="dk1"/>
              </a:solidFill>
              <a:latin typeface="Arial"/>
              <a:ea typeface="Arial"/>
              <a:cs typeface="Arial"/>
              <a:sym typeface="Arial"/>
            </a:endParaRPr>
          </a:p>
        </p:txBody>
      </p:sp>
      <p:pic>
        <p:nvPicPr>
          <p:cNvPr id="214" name="Google Shape;214;p17"/>
          <p:cNvPicPr preferRelativeResize="0"/>
          <p:nvPr/>
        </p:nvPicPr>
        <p:blipFill rotWithShape="1">
          <a:blip r:embed="rId7">
            <a:alphaModFix/>
          </a:blip>
          <a:srcRect/>
          <a:stretch/>
        </p:blipFill>
        <p:spPr>
          <a:xfrm rot="-5400000">
            <a:off x="7833313" y="-446673"/>
            <a:ext cx="864015" cy="1757363"/>
          </a:xfrm>
          <a:prstGeom prst="rect">
            <a:avLst/>
          </a:prstGeom>
          <a:noFill/>
          <a:ln>
            <a:noFill/>
          </a:ln>
        </p:spPr>
      </p:pic>
      <p:pic>
        <p:nvPicPr>
          <p:cNvPr id="215" name="Google Shape;215;p17"/>
          <p:cNvPicPr preferRelativeResize="0"/>
          <p:nvPr/>
        </p:nvPicPr>
        <p:blipFill rotWithShape="1">
          <a:blip r:embed="rId8">
            <a:alphaModFix/>
          </a:blip>
          <a:srcRect/>
          <a:stretch/>
        </p:blipFill>
        <p:spPr>
          <a:xfrm>
            <a:off x="8386680" y="379425"/>
            <a:ext cx="257403" cy="584176"/>
          </a:xfrm>
          <a:prstGeom prst="rect">
            <a:avLst/>
          </a:prstGeom>
          <a:noFill/>
          <a:ln>
            <a:noFill/>
          </a:ln>
        </p:spPr>
      </p:pic>
      <p:pic>
        <p:nvPicPr>
          <p:cNvPr id="216" name="Google Shape;216;p17"/>
          <p:cNvPicPr preferRelativeResize="0"/>
          <p:nvPr/>
        </p:nvPicPr>
        <p:blipFill rotWithShape="1">
          <a:blip r:embed="rId9">
            <a:alphaModFix/>
          </a:blip>
          <a:srcRect/>
          <a:stretch/>
        </p:blipFill>
        <p:spPr>
          <a:xfrm>
            <a:off x="248397" y="3951376"/>
            <a:ext cx="576589" cy="612894"/>
          </a:xfrm>
          <a:prstGeom prst="rect">
            <a:avLst/>
          </a:prstGeom>
          <a:noFill/>
          <a:ln>
            <a:noFill/>
          </a:ln>
        </p:spPr>
      </p:pic>
      <p:pic>
        <p:nvPicPr>
          <p:cNvPr id="217" name="Google Shape;217;p17"/>
          <p:cNvPicPr preferRelativeResize="0"/>
          <p:nvPr/>
        </p:nvPicPr>
        <p:blipFill rotWithShape="1">
          <a:blip r:embed="rId10">
            <a:alphaModFix/>
          </a:blip>
          <a:srcRect/>
          <a:stretch/>
        </p:blipFill>
        <p:spPr>
          <a:xfrm>
            <a:off x="7983488" y="200796"/>
            <a:ext cx="1006575" cy="1001007"/>
          </a:xfrm>
          <a:prstGeom prst="rect">
            <a:avLst/>
          </a:prstGeom>
          <a:noFill/>
          <a:ln>
            <a:noFill/>
          </a:ln>
        </p:spPr>
      </p:pic>
      <p:pic>
        <p:nvPicPr>
          <p:cNvPr id="218" name="Google Shape;218;p17"/>
          <p:cNvPicPr preferRelativeResize="0"/>
          <p:nvPr/>
        </p:nvPicPr>
        <p:blipFill rotWithShape="1">
          <a:blip r:embed="rId11">
            <a:alphaModFix/>
          </a:blip>
          <a:srcRect l="18844" t="25451"/>
          <a:stretch/>
        </p:blipFill>
        <p:spPr>
          <a:xfrm>
            <a:off x="-1" y="-1"/>
            <a:ext cx="1160528" cy="1067694"/>
          </a:xfrm>
          <a:prstGeom prst="rect">
            <a:avLst/>
          </a:prstGeom>
          <a:noFill/>
          <a:ln>
            <a:noFill/>
          </a:ln>
        </p:spPr>
      </p:pic>
      <p:pic>
        <p:nvPicPr>
          <p:cNvPr id="219" name="Google Shape;219;p17"/>
          <p:cNvPicPr preferRelativeResize="0"/>
          <p:nvPr/>
        </p:nvPicPr>
        <p:blipFill rotWithShape="1">
          <a:blip r:embed="rId12">
            <a:alphaModFix/>
          </a:blip>
          <a:srcRect/>
          <a:stretch/>
        </p:blipFill>
        <p:spPr>
          <a:xfrm>
            <a:off x="186504" y="4604957"/>
            <a:ext cx="2228081" cy="524255"/>
          </a:xfrm>
          <a:prstGeom prst="rect">
            <a:avLst/>
          </a:prstGeom>
          <a:noFill/>
          <a:ln>
            <a:noFill/>
          </a:ln>
        </p:spPr>
      </p:pic>
      <p:sp>
        <p:nvSpPr>
          <p:cNvPr id="220" name="Google Shape;220;p17"/>
          <p:cNvSpPr>
            <a:spLocks noGrp="1"/>
          </p:cNvSpPr>
          <p:nvPr>
            <p:ph type="pic" idx="2"/>
          </p:nvPr>
        </p:nvSpPr>
        <p:spPr>
          <a:xfrm>
            <a:off x="1347155" y="994083"/>
            <a:ext cx="3907200" cy="2417100"/>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PTMON custom">
  <p:cSld name="PPTMON custom">
    <p:spTree>
      <p:nvGrpSpPr>
        <p:cNvPr id="1" name="Shape 221"/>
        <p:cNvGrpSpPr/>
        <p:nvPr/>
      </p:nvGrpSpPr>
      <p:grpSpPr>
        <a:xfrm>
          <a:off x="0" y="0"/>
          <a:ext cx="0" cy="0"/>
          <a:chOff x="0" y="0"/>
          <a:chExt cx="0" cy="0"/>
        </a:xfrm>
      </p:grpSpPr>
      <p:pic>
        <p:nvPicPr>
          <p:cNvPr id="222" name="Google Shape;222;p18">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23" name="Google Shape;223;p18">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24"/>
        <p:cNvGrpSpPr/>
        <p:nvPr/>
      </p:nvGrpSpPr>
      <p:grpSpPr>
        <a:xfrm>
          <a:off x="0" y="0"/>
          <a:ext cx="0" cy="0"/>
          <a:chOff x="0" y="0"/>
          <a:chExt cx="0" cy="0"/>
        </a:xfrm>
      </p:grpSpPr>
      <p:pic>
        <p:nvPicPr>
          <p:cNvPr id="225" name="Google Shape;225;p19">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26" name="Google Shape;226;p19">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227" name="Google Shape;227;p19"/>
          <p:cNvPicPr preferRelativeResize="0"/>
          <p:nvPr/>
        </p:nvPicPr>
        <p:blipFill rotWithShape="1">
          <a:blip r:embed="rId6">
            <a:alphaModFix/>
          </a:blip>
          <a:srcRect/>
          <a:stretch/>
        </p:blipFill>
        <p:spPr>
          <a:xfrm>
            <a:off x="1318490" y="1176309"/>
            <a:ext cx="599277" cy="62510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PPTMON slide">
  <p:cSld name="2_PPTMON slide">
    <p:bg>
      <p:bgPr>
        <a:solidFill>
          <a:schemeClr val="lt1"/>
        </a:solidFill>
        <a:effectLst/>
      </p:bgPr>
    </p:bg>
    <p:spTree>
      <p:nvGrpSpPr>
        <p:cNvPr id="1" name="Shape 27"/>
        <p:cNvGrpSpPr/>
        <p:nvPr/>
      </p:nvGrpSpPr>
      <p:grpSpPr>
        <a:xfrm>
          <a:off x="0" y="0"/>
          <a:ext cx="0" cy="0"/>
          <a:chOff x="0" y="0"/>
          <a:chExt cx="0" cy="0"/>
        </a:xfrm>
      </p:grpSpPr>
      <p:pic>
        <p:nvPicPr>
          <p:cNvPr id="28" name="Google Shape;28;p3"/>
          <p:cNvPicPr preferRelativeResize="0"/>
          <p:nvPr/>
        </p:nvPicPr>
        <p:blipFill rotWithShape="1">
          <a:blip r:embed="rId2">
            <a:alphaModFix/>
          </a:blip>
          <a:srcRect/>
          <a:stretch/>
        </p:blipFill>
        <p:spPr>
          <a:xfrm rot="5400000" flipH="1">
            <a:off x="486620" y="-486619"/>
            <a:ext cx="941288" cy="1914525"/>
          </a:xfrm>
          <a:prstGeom prst="rect">
            <a:avLst/>
          </a:prstGeom>
          <a:noFill/>
          <a:ln>
            <a:noFill/>
          </a:ln>
        </p:spPr>
      </p:pic>
      <p:pic>
        <p:nvPicPr>
          <p:cNvPr id="29" name="Google Shape;29;p3"/>
          <p:cNvPicPr preferRelativeResize="0"/>
          <p:nvPr/>
        </p:nvPicPr>
        <p:blipFill rotWithShape="1">
          <a:blip r:embed="rId2">
            <a:alphaModFix/>
          </a:blip>
          <a:srcRect/>
          <a:stretch/>
        </p:blipFill>
        <p:spPr>
          <a:xfrm rot="-5400000" flipH="1">
            <a:off x="7609535" y="3609035"/>
            <a:ext cx="1011532" cy="2057400"/>
          </a:xfrm>
          <a:prstGeom prst="rect">
            <a:avLst/>
          </a:prstGeom>
          <a:noFill/>
          <a:ln>
            <a:noFill/>
          </a:ln>
        </p:spPr>
      </p:pic>
      <p:pic>
        <p:nvPicPr>
          <p:cNvPr id="30" name="Google Shape;30;p3">
            <a:hlinkClick r:id="rId3"/>
          </p:cNvPr>
          <p:cNvPicPr preferRelativeResize="0"/>
          <p:nvPr/>
        </p:nvPicPr>
        <p:blipFill rotWithShape="1">
          <a:blip r:embed="rId4">
            <a:alphaModFix/>
          </a:blip>
          <a:srcRect l="29908"/>
          <a:stretch/>
        </p:blipFill>
        <p:spPr>
          <a:xfrm>
            <a:off x="4518422" y="5297943"/>
            <a:ext cx="1299348" cy="142875"/>
          </a:xfrm>
          <a:prstGeom prst="rect">
            <a:avLst/>
          </a:prstGeom>
          <a:noFill/>
          <a:ln>
            <a:noFill/>
          </a:ln>
        </p:spPr>
      </p:pic>
      <p:sp>
        <p:nvSpPr>
          <p:cNvPr id="31" name="Google Shape;31;p3">
            <a:hlinkClick r:id="rId5"/>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6"/>
              </a:rPr>
              <a:t>Presentation template by</a:t>
            </a:r>
            <a:endParaRPr sz="800" b="0" i="0" u="none" strike="noStrike" cap="none">
              <a:solidFill>
                <a:schemeClr val="dk1"/>
              </a:solidFill>
              <a:latin typeface="Arial"/>
              <a:ea typeface="Arial"/>
              <a:cs typeface="Arial"/>
              <a:sym typeface="Arial"/>
            </a:endParaRPr>
          </a:p>
        </p:txBody>
      </p:sp>
      <p:pic>
        <p:nvPicPr>
          <p:cNvPr id="32" name="Google Shape;32;p3"/>
          <p:cNvPicPr preferRelativeResize="0"/>
          <p:nvPr/>
        </p:nvPicPr>
        <p:blipFill rotWithShape="1">
          <a:blip r:embed="rId7">
            <a:alphaModFix/>
          </a:blip>
          <a:srcRect/>
          <a:stretch/>
        </p:blipFill>
        <p:spPr>
          <a:xfrm>
            <a:off x="258517" y="3795115"/>
            <a:ext cx="1137931" cy="1137931"/>
          </a:xfrm>
          <a:prstGeom prst="rect">
            <a:avLst/>
          </a:prstGeom>
          <a:noFill/>
          <a:ln>
            <a:noFill/>
          </a:ln>
        </p:spPr>
      </p:pic>
      <p:pic>
        <p:nvPicPr>
          <p:cNvPr id="33" name="Google Shape;33;p3"/>
          <p:cNvPicPr preferRelativeResize="0"/>
          <p:nvPr/>
        </p:nvPicPr>
        <p:blipFill rotWithShape="1">
          <a:blip r:embed="rId8">
            <a:alphaModFix/>
          </a:blip>
          <a:srcRect r="23884"/>
          <a:stretch/>
        </p:blipFill>
        <p:spPr>
          <a:xfrm>
            <a:off x="8273689" y="3635831"/>
            <a:ext cx="870312" cy="1145138"/>
          </a:xfrm>
          <a:prstGeom prst="rect">
            <a:avLst/>
          </a:prstGeom>
          <a:noFill/>
          <a:ln>
            <a:noFill/>
          </a:ln>
        </p:spPr>
      </p:pic>
      <p:pic>
        <p:nvPicPr>
          <p:cNvPr id="34" name="Google Shape;34;p3"/>
          <p:cNvPicPr preferRelativeResize="0"/>
          <p:nvPr/>
        </p:nvPicPr>
        <p:blipFill rotWithShape="1">
          <a:blip r:embed="rId9">
            <a:alphaModFix/>
          </a:blip>
          <a:srcRect/>
          <a:stretch/>
        </p:blipFill>
        <p:spPr>
          <a:xfrm>
            <a:off x="8117323" y="248163"/>
            <a:ext cx="624239" cy="498296"/>
          </a:xfrm>
          <a:prstGeom prst="rect">
            <a:avLst/>
          </a:prstGeom>
          <a:noFill/>
          <a:ln>
            <a:noFill/>
          </a:ln>
        </p:spPr>
      </p:pic>
      <p:pic>
        <p:nvPicPr>
          <p:cNvPr id="35" name="Google Shape;35;p3"/>
          <p:cNvPicPr preferRelativeResize="0"/>
          <p:nvPr/>
        </p:nvPicPr>
        <p:blipFill rotWithShape="1">
          <a:blip r:embed="rId10">
            <a:alphaModFix/>
          </a:blip>
          <a:srcRect/>
          <a:stretch/>
        </p:blipFill>
        <p:spPr>
          <a:xfrm>
            <a:off x="258517" y="721894"/>
            <a:ext cx="403774" cy="403774"/>
          </a:xfrm>
          <a:prstGeom prst="rect">
            <a:avLst/>
          </a:prstGeom>
          <a:noFill/>
          <a:ln>
            <a:noFill/>
          </a:ln>
        </p:spPr>
      </p:pic>
      <p:pic>
        <p:nvPicPr>
          <p:cNvPr id="36" name="Google Shape;36;p3"/>
          <p:cNvPicPr preferRelativeResize="0"/>
          <p:nvPr/>
        </p:nvPicPr>
        <p:blipFill rotWithShape="1">
          <a:blip r:embed="rId11">
            <a:alphaModFix/>
          </a:blip>
          <a:srcRect b="26798"/>
          <a:stretch/>
        </p:blipFill>
        <p:spPr>
          <a:xfrm>
            <a:off x="231316" y="107909"/>
            <a:ext cx="1006575" cy="732736"/>
          </a:xfrm>
          <a:prstGeom prst="rect">
            <a:avLst/>
          </a:prstGeom>
          <a:noFill/>
          <a:ln>
            <a:noFill/>
          </a:ln>
        </p:spPr>
      </p:pic>
      <p:pic>
        <p:nvPicPr>
          <p:cNvPr id="37" name="Google Shape;37;p3"/>
          <p:cNvPicPr preferRelativeResize="0"/>
          <p:nvPr/>
        </p:nvPicPr>
        <p:blipFill rotWithShape="1">
          <a:blip r:embed="rId12">
            <a:alphaModFix/>
          </a:blip>
          <a:srcRect/>
          <a:stretch/>
        </p:blipFill>
        <p:spPr>
          <a:xfrm>
            <a:off x="6531479" y="4388896"/>
            <a:ext cx="1787825" cy="584174"/>
          </a:xfrm>
          <a:prstGeom prst="rect">
            <a:avLst/>
          </a:prstGeom>
          <a:noFill/>
          <a:ln>
            <a:noFill/>
          </a:ln>
        </p:spPr>
      </p:pic>
      <p:sp>
        <p:nvSpPr>
          <p:cNvPr id="38" name="Google Shape;38;p3"/>
          <p:cNvSpPr/>
          <p:nvPr/>
        </p:nvSpPr>
        <p:spPr>
          <a:xfrm>
            <a:off x="561253" y="3363022"/>
            <a:ext cx="1353300" cy="1251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39"/>
        <p:cNvGrpSpPr/>
        <p:nvPr/>
      </p:nvGrpSpPr>
      <p:grpSpPr>
        <a:xfrm>
          <a:off x="0" y="0"/>
          <a:ext cx="0" cy="0"/>
          <a:chOff x="0" y="0"/>
          <a:chExt cx="0" cy="0"/>
        </a:xfrm>
      </p:grpSpPr>
      <p:pic>
        <p:nvPicPr>
          <p:cNvPr id="40" name="Google Shape;40;p4">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41" name="Google Shape;41;p4">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sp>
        <p:nvSpPr>
          <p:cNvPr id="42" name="Google Shape;42;p4"/>
          <p:cNvSpPr/>
          <p:nvPr/>
        </p:nvSpPr>
        <p:spPr>
          <a:xfrm>
            <a:off x="0" y="-1"/>
            <a:ext cx="9144000" cy="5143500"/>
          </a:xfrm>
          <a:prstGeom prst="frame">
            <a:avLst>
              <a:gd name="adj1" fmla="val 3796"/>
            </a:avLst>
          </a:prstGeom>
          <a:solidFill>
            <a:srgbClr val="FFE10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
        <p:nvSpPr>
          <p:cNvPr id="43" name="Google Shape;43;p4"/>
          <p:cNvSpPr/>
          <p:nvPr/>
        </p:nvSpPr>
        <p:spPr>
          <a:xfrm>
            <a:off x="202050" y="202500"/>
            <a:ext cx="8739900" cy="4738500"/>
          </a:xfrm>
          <a:prstGeom prst="rect">
            <a:avLst/>
          </a:prstGeom>
          <a:noFill/>
          <a:ln w="63500" cap="flat" cmpd="sng">
            <a:solidFill>
              <a:srgbClr val="4CCBC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44" name="Google Shape;44;p4"/>
          <p:cNvPicPr preferRelativeResize="0"/>
          <p:nvPr/>
        </p:nvPicPr>
        <p:blipFill rotWithShape="1">
          <a:blip r:embed="rId6">
            <a:alphaModFix/>
          </a:blip>
          <a:srcRect r="31833"/>
          <a:stretch/>
        </p:blipFill>
        <p:spPr>
          <a:xfrm>
            <a:off x="8388983" y="1183575"/>
            <a:ext cx="755015" cy="1109294"/>
          </a:xfrm>
          <a:prstGeom prst="rect">
            <a:avLst/>
          </a:prstGeom>
          <a:noFill/>
          <a:ln>
            <a:noFill/>
          </a:ln>
        </p:spPr>
      </p:pic>
      <p:pic>
        <p:nvPicPr>
          <p:cNvPr id="45" name="Google Shape;45;p4"/>
          <p:cNvPicPr preferRelativeResize="0"/>
          <p:nvPr/>
        </p:nvPicPr>
        <p:blipFill rotWithShape="1">
          <a:blip r:embed="rId7">
            <a:alphaModFix/>
          </a:blip>
          <a:srcRect/>
          <a:stretch/>
        </p:blipFill>
        <p:spPr>
          <a:xfrm>
            <a:off x="404477" y="386466"/>
            <a:ext cx="1210013" cy="271055"/>
          </a:xfrm>
          <a:prstGeom prst="rect">
            <a:avLst/>
          </a:prstGeom>
          <a:noFill/>
          <a:ln>
            <a:noFill/>
          </a:ln>
        </p:spPr>
      </p:pic>
      <p:pic>
        <p:nvPicPr>
          <p:cNvPr id="46" name="Google Shape;46;p4"/>
          <p:cNvPicPr preferRelativeResize="0"/>
          <p:nvPr/>
        </p:nvPicPr>
        <p:blipFill rotWithShape="1">
          <a:blip r:embed="rId8">
            <a:alphaModFix/>
          </a:blip>
          <a:srcRect/>
          <a:stretch/>
        </p:blipFill>
        <p:spPr>
          <a:xfrm>
            <a:off x="0" y="3512026"/>
            <a:ext cx="1894475" cy="1631474"/>
          </a:xfrm>
          <a:prstGeom prst="rect">
            <a:avLst/>
          </a:prstGeom>
          <a:noFill/>
          <a:ln>
            <a:noFill/>
          </a:ln>
        </p:spPr>
      </p:pic>
      <p:pic>
        <p:nvPicPr>
          <p:cNvPr id="47" name="Google Shape;47;p4"/>
          <p:cNvPicPr preferRelativeResize="0"/>
          <p:nvPr/>
        </p:nvPicPr>
        <p:blipFill rotWithShape="1">
          <a:blip r:embed="rId9">
            <a:alphaModFix/>
          </a:blip>
          <a:srcRect/>
          <a:stretch/>
        </p:blipFill>
        <p:spPr>
          <a:xfrm flipH="1">
            <a:off x="6677556" y="1"/>
            <a:ext cx="2466444" cy="1419223"/>
          </a:xfrm>
          <a:prstGeom prst="rect">
            <a:avLst/>
          </a:prstGeom>
          <a:noFill/>
          <a:ln>
            <a:noFill/>
          </a:ln>
        </p:spPr>
      </p:pic>
      <p:pic>
        <p:nvPicPr>
          <p:cNvPr id="48" name="Google Shape;48;p4"/>
          <p:cNvPicPr preferRelativeResize="0"/>
          <p:nvPr/>
        </p:nvPicPr>
        <p:blipFill rotWithShape="1">
          <a:blip r:embed="rId10">
            <a:alphaModFix/>
          </a:blip>
          <a:srcRect/>
          <a:stretch/>
        </p:blipFill>
        <p:spPr>
          <a:xfrm>
            <a:off x="8721146" y="4434047"/>
            <a:ext cx="257403" cy="584176"/>
          </a:xfrm>
          <a:prstGeom prst="rect">
            <a:avLst/>
          </a:prstGeom>
          <a:noFill/>
          <a:ln>
            <a:noFill/>
          </a:ln>
        </p:spPr>
      </p:pic>
      <p:pic>
        <p:nvPicPr>
          <p:cNvPr id="49" name="Google Shape;49;p4"/>
          <p:cNvPicPr preferRelativeResize="0"/>
          <p:nvPr/>
        </p:nvPicPr>
        <p:blipFill rotWithShape="1">
          <a:blip r:embed="rId11">
            <a:alphaModFix/>
          </a:blip>
          <a:srcRect/>
          <a:stretch/>
        </p:blipFill>
        <p:spPr>
          <a:xfrm>
            <a:off x="7667694" y="4775119"/>
            <a:ext cx="810400" cy="229978"/>
          </a:xfrm>
          <a:prstGeom prst="rect">
            <a:avLst/>
          </a:prstGeom>
          <a:noFill/>
          <a:ln>
            <a:noFill/>
          </a:ln>
        </p:spPr>
      </p:pic>
      <p:pic>
        <p:nvPicPr>
          <p:cNvPr id="50" name="Google Shape;50;p4"/>
          <p:cNvPicPr preferRelativeResize="0"/>
          <p:nvPr/>
        </p:nvPicPr>
        <p:blipFill rotWithShape="1">
          <a:blip r:embed="rId12">
            <a:alphaModFix/>
          </a:blip>
          <a:srcRect/>
          <a:stretch/>
        </p:blipFill>
        <p:spPr>
          <a:xfrm>
            <a:off x="6298917" y="174620"/>
            <a:ext cx="2179175" cy="806713"/>
          </a:xfrm>
          <a:prstGeom prst="rect">
            <a:avLst/>
          </a:prstGeom>
          <a:noFill/>
          <a:ln>
            <a:noFill/>
          </a:ln>
        </p:spPr>
      </p:pic>
      <p:pic>
        <p:nvPicPr>
          <p:cNvPr id="51" name="Google Shape;51;p4"/>
          <p:cNvPicPr preferRelativeResize="0"/>
          <p:nvPr/>
        </p:nvPicPr>
        <p:blipFill rotWithShape="1">
          <a:blip r:embed="rId13">
            <a:alphaModFix/>
          </a:blip>
          <a:srcRect/>
          <a:stretch/>
        </p:blipFill>
        <p:spPr>
          <a:xfrm rot="10800000">
            <a:off x="144028" y="4379304"/>
            <a:ext cx="1787825" cy="58417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8_PPTMON slide">
  <p:cSld name="8_PPTMON slide">
    <p:bg>
      <p:bgPr>
        <a:solidFill>
          <a:schemeClr val="lt1"/>
        </a:solidFill>
        <a:effectLst/>
      </p:bgPr>
    </p:bg>
    <p:spTree>
      <p:nvGrpSpPr>
        <p:cNvPr id="1" name="Shape 52"/>
        <p:cNvGrpSpPr/>
        <p:nvPr/>
      </p:nvGrpSpPr>
      <p:grpSpPr>
        <a:xfrm>
          <a:off x="0" y="0"/>
          <a:ext cx="0" cy="0"/>
          <a:chOff x="0" y="0"/>
          <a:chExt cx="0" cy="0"/>
        </a:xfrm>
      </p:grpSpPr>
      <p:pic>
        <p:nvPicPr>
          <p:cNvPr id="53" name="Google Shape;53;p5">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54" name="Google Shape;54;p5">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sp>
        <p:nvSpPr>
          <p:cNvPr id="55" name="Google Shape;55;p5"/>
          <p:cNvSpPr/>
          <p:nvPr/>
        </p:nvSpPr>
        <p:spPr>
          <a:xfrm flipH="1">
            <a:off x="0" y="-1"/>
            <a:ext cx="9144000" cy="5143500"/>
          </a:xfrm>
          <a:prstGeom prst="frame">
            <a:avLst>
              <a:gd name="adj1" fmla="val 3796"/>
            </a:avLst>
          </a:prstGeom>
          <a:solidFill>
            <a:srgbClr val="FFE10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
        <p:nvSpPr>
          <p:cNvPr id="56" name="Google Shape;56;p5"/>
          <p:cNvSpPr/>
          <p:nvPr/>
        </p:nvSpPr>
        <p:spPr>
          <a:xfrm flipH="1">
            <a:off x="202050" y="202500"/>
            <a:ext cx="8739900" cy="4738500"/>
          </a:xfrm>
          <a:prstGeom prst="rect">
            <a:avLst/>
          </a:prstGeom>
          <a:noFill/>
          <a:ln w="63500" cap="flat" cmpd="sng">
            <a:solidFill>
              <a:srgbClr val="4CCBC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57" name="Google Shape;57;p5"/>
          <p:cNvPicPr preferRelativeResize="0"/>
          <p:nvPr/>
        </p:nvPicPr>
        <p:blipFill rotWithShape="1">
          <a:blip r:embed="rId6">
            <a:alphaModFix/>
          </a:blip>
          <a:srcRect r="31833"/>
          <a:stretch/>
        </p:blipFill>
        <p:spPr>
          <a:xfrm flipH="1">
            <a:off x="2" y="1183575"/>
            <a:ext cx="755015" cy="1109294"/>
          </a:xfrm>
          <a:prstGeom prst="rect">
            <a:avLst/>
          </a:prstGeom>
          <a:noFill/>
          <a:ln>
            <a:noFill/>
          </a:ln>
        </p:spPr>
      </p:pic>
      <p:pic>
        <p:nvPicPr>
          <p:cNvPr id="58" name="Google Shape;58;p5"/>
          <p:cNvPicPr preferRelativeResize="0"/>
          <p:nvPr/>
        </p:nvPicPr>
        <p:blipFill rotWithShape="1">
          <a:blip r:embed="rId7">
            <a:alphaModFix/>
          </a:blip>
          <a:srcRect/>
          <a:stretch/>
        </p:blipFill>
        <p:spPr>
          <a:xfrm flipH="1">
            <a:off x="7529510" y="386466"/>
            <a:ext cx="1210013" cy="271055"/>
          </a:xfrm>
          <a:prstGeom prst="rect">
            <a:avLst/>
          </a:prstGeom>
          <a:noFill/>
          <a:ln>
            <a:noFill/>
          </a:ln>
        </p:spPr>
      </p:pic>
      <p:pic>
        <p:nvPicPr>
          <p:cNvPr id="59" name="Google Shape;59;p5"/>
          <p:cNvPicPr preferRelativeResize="0"/>
          <p:nvPr/>
        </p:nvPicPr>
        <p:blipFill rotWithShape="1">
          <a:blip r:embed="rId8">
            <a:alphaModFix/>
          </a:blip>
          <a:srcRect/>
          <a:stretch/>
        </p:blipFill>
        <p:spPr>
          <a:xfrm flipH="1">
            <a:off x="7249525" y="3512026"/>
            <a:ext cx="1894475" cy="1631474"/>
          </a:xfrm>
          <a:prstGeom prst="rect">
            <a:avLst/>
          </a:prstGeom>
          <a:noFill/>
          <a:ln>
            <a:noFill/>
          </a:ln>
        </p:spPr>
      </p:pic>
      <p:pic>
        <p:nvPicPr>
          <p:cNvPr id="60" name="Google Shape;60;p5"/>
          <p:cNvPicPr preferRelativeResize="0"/>
          <p:nvPr/>
        </p:nvPicPr>
        <p:blipFill rotWithShape="1">
          <a:blip r:embed="rId9">
            <a:alphaModFix/>
          </a:blip>
          <a:srcRect/>
          <a:stretch/>
        </p:blipFill>
        <p:spPr>
          <a:xfrm>
            <a:off x="1" y="1"/>
            <a:ext cx="2466444" cy="1419223"/>
          </a:xfrm>
          <a:prstGeom prst="rect">
            <a:avLst/>
          </a:prstGeom>
          <a:noFill/>
          <a:ln>
            <a:noFill/>
          </a:ln>
        </p:spPr>
      </p:pic>
      <p:pic>
        <p:nvPicPr>
          <p:cNvPr id="61" name="Google Shape;61;p5"/>
          <p:cNvPicPr preferRelativeResize="0"/>
          <p:nvPr/>
        </p:nvPicPr>
        <p:blipFill rotWithShape="1">
          <a:blip r:embed="rId10">
            <a:alphaModFix/>
          </a:blip>
          <a:srcRect/>
          <a:stretch/>
        </p:blipFill>
        <p:spPr>
          <a:xfrm flipH="1">
            <a:off x="165450" y="4434047"/>
            <a:ext cx="257403" cy="584176"/>
          </a:xfrm>
          <a:prstGeom prst="rect">
            <a:avLst/>
          </a:prstGeom>
          <a:noFill/>
          <a:ln>
            <a:noFill/>
          </a:ln>
        </p:spPr>
      </p:pic>
      <p:pic>
        <p:nvPicPr>
          <p:cNvPr id="62" name="Google Shape;62;p5"/>
          <p:cNvPicPr preferRelativeResize="0"/>
          <p:nvPr/>
        </p:nvPicPr>
        <p:blipFill rotWithShape="1">
          <a:blip r:embed="rId11">
            <a:alphaModFix/>
          </a:blip>
          <a:srcRect/>
          <a:stretch/>
        </p:blipFill>
        <p:spPr>
          <a:xfrm flipH="1">
            <a:off x="665906" y="4775119"/>
            <a:ext cx="810400" cy="229978"/>
          </a:xfrm>
          <a:prstGeom prst="rect">
            <a:avLst/>
          </a:prstGeom>
          <a:noFill/>
          <a:ln>
            <a:noFill/>
          </a:ln>
        </p:spPr>
      </p:pic>
      <p:pic>
        <p:nvPicPr>
          <p:cNvPr id="63" name="Google Shape;63;p5"/>
          <p:cNvPicPr preferRelativeResize="0"/>
          <p:nvPr/>
        </p:nvPicPr>
        <p:blipFill rotWithShape="1">
          <a:blip r:embed="rId12">
            <a:alphaModFix/>
          </a:blip>
          <a:srcRect/>
          <a:stretch/>
        </p:blipFill>
        <p:spPr>
          <a:xfrm flipH="1">
            <a:off x="665908" y="174620"/>
            <a:ext cx="2179175" cy="806713"/>
          </a:xfrm>
          <a:prstGeom prst="rect">
            <a:avLst/>
          </a:prstGeom>
          <a:noFill/>
          <a:ln>
            <a:noFill/>
          </a:ln>
        </p:spPr>
      </p:pic>
      <p:pic>
        <p:nvPicPr>
          <p:cNvPr id="64" name="Google Shape;64;p5"/>
          <p:cNvPicPr preferRelativeResize="0"/>
          <p:nvPr/>
        </p:nvPicPr>
        <p:blipFill rotWithShape="1">
          <a:blip r:embed="rId13">
            <a:alphaModFix/>
          </a:blip>
          <a:srcRect/>
          <a:stretch/>
        </p:blipFill>
        <p:spPr>
          <a:xfrm rot="10800000" flipH="1">
            <a:off x="7190722" y="4456548"/>
            <a:ext cx="1787825" cy="584174"/>
          </a:xfrm>
          <a:prstGeom prst="rect">
            <a:avLst/>
          </a:prstGeom>
          <a:noFill/>
          <a:ln>
            <a:noFill/>
          </a:ln>
        </p:spPr>
      </p:pic>
      <p:sp>
        <p:nvSpPr>
          <p:cNvPr id="65" name="Google Shape;65;p5"/>
          <p:cNvSpPr>
            <a:spLocks noGrp="1"/>
          </p:cNvSpPr>
          <p:nvPr>
            <p:ph type="pic" idx="2"/>
          </p:nvPr>
        </p:nvSpPr>
        <p:spPr>
          <a:xfrm>
            <a:off x="4927292" y="740228"/>
            <a:ext cx="3134700" cy="3663000"/>
          </a:xfrm>
          <a:prstGeom prst="roundRect">
            <a:avLst>
              <a:gd name="adj" fmla="val 6075"/>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PPTMON slide">
  <p:cSld name="11_PPTMON slide">
    <p:bg>
      <p:bgPr>
        <a:solidFill>
          <a:schemeClr val="lt1"/>
        </a:solidFill>
        <a:effectLst/>
      </p:bgPr>
    </p:bg>
    <p:spTree>
      <p:nvGrpSpPr>
        <p:cNvPr id="1" name="Shape 66"/>
        <p:cNvGrpSpPr/>
        <p:nvPr/>
      </p:nvGrpSpPr>
      <p:grpSpPr>
        <a:xfrm>
          <a:off x="0" y="0"/>
          <a:ext cx="0" cy="0"/>
          <a:chOff x="0" y="0"/>
          <a:chExt cx="0" cy="0"/>
        </a:xfrm>
      </p:grpSpPr>
      <p:pic>
        <p:nvPicPr>
          <p:cNvPr id="67" name="Google Shape;67;p6">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68" name="Google Shape;68;p6">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sp>
        <p:nvSpPr>
          <p:cNvPr id="69" name="Google Shape;69;p6"/>
          <p:cNvSpPr/>
          <p:nvPr/>
        </p:nvSpPr>
        <p:spPr>
          <a:xfrm rot="10800000">
            <a:off x="202050" y="202500"/>
            <a:ext cx="8739900" cy="4738500"/>
          </a:xfrm>
          <a:prstGeom prst="rect">
            <a:avLst/>
          </a:prstGeom>
          <a:solidFill>
            <a:srgbClr val="4CCBC1"/>
          </a:solidFill>
          <a:ln w="63500" cap="flat" cmpd="sng">
            <a:solidFill>
              <a:srgbClr val="FFE10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70" name="Google Shape;70;p6"/>
          <p:cNvPicPr preferRelativeResize="0"/>
          <p:nvPr/>
        </p:nvPicPr>
        <p:blipFill rotWithShape="1">
          <a:blip r:embed="rId6">
            <a:alphaModFix/>
          </a:blip>
          <a:srcRect t="41013" r="18593"/>
          <a:stretch/>
        </p:blipFill>
        <p:spPr>
          <a:xfrm rot="10800000">
            <a:off x="2" y="4067761"/>
            <a:ext cx="1516925" cy="1075739"/>
          </a:xfrm>
          <a:prstGeom prst="rect">
            <a:avLst/>
          </a:prstGeom>
          <a:noFill/>
          <a:ln>
            <a:noFill/>
          </a:ln>
        </p:spPr>
      </p:pic>
      <p:pic>
        <p:nvPicPr>
          <p:cNvPr id="71" name="Google Shape;71;p6"/>
          <p:cNvPicPr preferRelativeResize="0"/>
          <p:nvPr/>
        </p:nvPicPr>
        <p:blipFill rotWithShape="1">
          <a:blip r:embed="rId7">
            <a:alphaModFix/>
          </a:blip>
          <a:srcRect/>
          <a:stretch/>
        </p:blipFill>
        <p:spPr>
          <a:xfrm rot="5400000" flipH="1">
            <a:off x="520512" y="-520514"/>
            <a:ext cx="1006849" cy="2047875"/>
          </a:xfrm>
          <a:prstGeom prst="rect">
            <a:avLst/>
          </a:prstGeom>
          <a:noFill/>
          <a:ln>
            <a:noFill/>
          </a:ln>
        </p:spPr>
      </p:pic>
      <p:pic>
        <p:nvPicPr>
          <p:cNvPr id="72" name="Google Shape;72;p6"/>
          <p:cNvPicPr preferRelativeResize="0"/>
          <p:nvPr/>
        </p:nvPicPr>
        <p:blipFill rotWithShape="1">
          <a:blip r:embed="rId8">
            <a:alphaModFix/>
          </a:blip>
          <a:srcRect/>
          <a:stretch/>
        </p:blipFill>
        <p:spPr>
          <a:xfrm rot="10800000">
            <a:off x="7587988" y="4248149"/>
            <a:ext cx="1556013" cy="895349"/>
          </a:xfrm>
          <a:prstGeom prst="rect">
            <a:avLst/>
          </a:prstGeom>
          <a:noFill/>
          <a:ln>
            <a:noFill/>
          </a:ln>
        </p:spPr>
      </p:pic>
      <p:pic>
        <p:nvPicPr>
          <p:cNvPr id="73" name="Google Shape;73;p6"/>
          <p:cNvPicPr preferRelativeResize="0"/>
          <p:nvPr/>
        </p:nvPicPr>
        <p:blipFill rotWithShape="1">
          <a:blip r:embed="rId9">
            <a:alphaModFix/>
          </a:blip>
          <a:srcRect/>
          <a:stretch/>
        </p:blipFill>
        <p:spPr>
          <a:xfrm rot="10800000">
            <a:off x="6890190" y="24028"/>
            <a:ext cx="2043113" cy="480733"/>
          </a:xfrm>
          <a:prstGeom prst="rect">
            <a:avLst/>
          </a:prstGeom>
          <a:noFill/>
          <a:ln>
            <a:noFill/>
          </a:ln>
        </p:spPr>
      </p:pic>
      <p:pic>
        <p:nvPicPr>
          <p:cNvPr id="74" name="Google Shape;74;p6"/>
          <p:cNvPicPr preferRelativeResize="0"/>
          <p:nvPr/>
        </p:nvPicPr>
        <p:blipFill rotWithShape="1">
          <a:blip r:embed="rId10">
            <a:alphaModFix/>
          </a:blip>
          <a:srcRect/>
          <a:stretch/>
        </p:blipFill>
        <p:spPr>
          <a:xfrm rot="10800000">
            <a:off x="8486574" y="648567"/>
            <a:ext cx="257403" cy="584176"/>
          </a:xfrm>
          <a:prstGeom prst="rect">
            <a:avLst/>
          </a:prstGeom>
          <a:noFill/>
          <a:ln>
            <a:noFill/>
          </a:ln>
        </p:spPr>
      </p:pic>
      <p:pic>
        <p:nvPicPr>
          <p:cNvPr id="75" name="Google Shape;75;p6"/>
          <p:cNvPicPr preferRelativeResize="0"/>
          <p:nvPr/>
        </p:nvPicPr>
        <p:blipFill rotWithShape="1">
          <a:blip r:embed="rId11">
            <a:alphaModFix/>
          </a:blip>
          <a:srcRect/>
          <a:stretch/>
        </p:blipFill>
        <p:spPr>
          <a:xfrm rot="10800000">
            <a:off x="7986153" y="4530045"/>
            <a:ext cx="810400" cy="229978"/>
          </a:xfrm>
          <a:prstGeom prst="rect">
            <a:avLst/>
          </a:prstGeom>
          <a:noFill/>
          <a:ln>
            <a:noFill/>
          </a:ln>
        </p:spPr>
      </p:pic>
      <p:pic>
        <p:nvPicPr>
          <p:cNvPr id="76" name="Google Shape;76;p6"/>
          <p:cNvPicPr preferRelativeResize="0"/>
          <p:nvPr/>
        </p:nvPicPr>
        <p:blipFill rotWithShape="1">
          <a:blip r:embed="rId12">
            <a:alphaModFix/>
          </a:blip>
          <a:srcRect/>
          <a:stretch/>
        </p:blipFill>
        <p:spPr>
          <a:xfrm rot="10800000">
            <a:off x="101026" y="103034"/>
            <a:ext cx="2179175" cy="806713"/>
          </a:xfrm>
          <a:prstGeom prst="rect">
            <a:avLst/>
          </a:prstGeom>
          <a:noFill/>
          <a:ln>
            <a:noFill/>
          </a:ln>
        </p:spPr>
      </p:pic>
      <p:sp>
        <p:nvSpPr>
          <p:cNvPr id="77" name="Google Shape;77;p6"/>
          <p:cNvSpPr>
            <a:spLocks noGrp="1"/>
          </p:cNvSpPr>
          <p:nvPr>
            <p:ph type="pic" idx="2"/>
          </p:nvPr>
        </p:nvSpPr>
        <p:spPr>
          <a:xfrm>
            <a:off x="2978822" y="1469258"/>
            <a:ext cx="1268700" cy="1268700"/>
          </a:xfrm>
          <a:prstGeom prst="ellipse">
            <a:avLst/>
          </a:prstGeom>
          <a:solidFill>
            <a:srgbClr val="F2F2F2"/>
          </a:solidFill>
          <a:ln>
            <a:noFill/>
          </a:ln>
        </p:spPr>
      </p:sp>
      <p:sp>
        <p:nvSpPr>
          <p:cNvPr id="78" name="Google Shape;78;p6"/>
          <p:cNvSpPr>
            <a:spLocks noGrp="1"/>
          </p:cNvSpPr>
          <p:nvPr>
            <p:ph type="pic" idx="3"/>
          </p:nvPr>
        </p:nvSpPr>
        <p:spPr>
          <a:xfrm>
            <a:off x="1045807" y="1469258"/>
            <a:ext cx="1268700" cy="1268700"/>
          </a:xfrm>
          <a:prstGeom prst="ellipse">
            <a:avLst/>
          </a:prstGeom>
          <a:solidFill>
            <a:srgbClr val="F2F2F2"/>
          </a:solidFill>
          <a:ln>
            <a:noFill/>
          </a:ln>
        </p:spPr>
      </p:sp>
      <p:sp>
        <p:nvSpPr>
          <p:cNvPr id="79" name="Google Shape;79;p6"/>
          <p:cNvSpPr>
            <a:spLocks noGrp="1"/>
          </p:cNvSpPr>
          <p:nvPr>
            <p:ph type="pic" idx="4"/>
          </p:nvPr>
        </p:nvSpPr>
        <p:spPr>
          <a:xfrm>
            <a:off x="6844849" y="1469258"/>
            <a:ext cx="1268700" cy="1268700"/>
          </a:xfrm>
          <a:prstGeom prst="ellipse">
            <a:avLst/>
          </a:prstGeom>
          <a:solidFill>
            <a:srgbClr val="F2F2F2"/>
          </a:solidFill>
          <a:ln>
            <a:noFill/>
          </a:ln>
        </p:spPr>
      </p:sp>
      <p:sp>
        <p:nvSpPr>
          <p:cNvPr id="80" name="Google Shape;80;p6"/>
          <p:cNvSpPr>
            <a:spLocks noGrp="1"/>
          </p:cNvSpPr>
          <p:nvPr>
            <p:ph type="pic" idx="5"/>
          </p:nvPr>
        </p:nvSpPr>
        <p:spPr>
          <a:xfrm>
            <a:off x="4911836" y="1469258"/>
            <a:ext cx="1268700" cy="1268700"/>
          </a:xfrm>
          <a:prstGeom prst="ellipse">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4_PPTMON slide">
  <p:cSld name="14_PPTMON slide">
    <p:bg>
      <p:bgPr>
        <a:solidFill>
          <a:schemeClr val="lt1"/>
        </a:solidFill>
        <a:effectLst/>
      </p:bgPr>
    </p:bg>
    <p:spTree>
      <p:nvGrpSpPr>
        <p:cNvPr id="1" name="Shape 81"/>
        <p:cNvGrpSpPr/>
        <p:nvPr/>
      </p:nvGrpSpPr>
      <p:grpSpPr>
        <a:xfrm>
          <a:off x="0" y="0"/>
          <a:ext cx="0" cy="0"/>
          <a:chOff x="0" y="0"/>
          <a:chExt cx="0" cy="0"/>
        </a:xfrm>
      </p:grpSpPr>
      <p:pic>
        <p:nvPicPr>
          <p:cNvPr id="82" name="Google Shape;82;p7">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83" name="Google Shape;83;p7">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84" name="Google Shape;84;p7"/>
          <p:cNvPicPr preferRelativeResize="0"/>
          <p:nvPr/>
        </p:nvPicPr>
        <p:blipFill rotWithShape="1">
          <a:blip r:embed="rId6">
            <a:alphaModFix/>
          </a:blip>
          <a:srcRect/>
          <a:stretch/>
        </p:blipFill>
        <p:spPr>
          <a:xfrm flipH="1">
            <a:off x="7532506" y="3755724"/>
            <a:ext cx="1611494" cy="1387776"/>
          </a:xfrm>
          <a:prstGeom prst="rect">
            <a:avLst/>
          </a:prstGeom>
          <a:noFill/>
          <a:ln>
            <a:noFill/>
          </a:ln>
        </p:spPr>
      </p:pic>
      <p:pic>
        <p:nvPicPr>
          <p:cNvPr id="85" name="Google Shape;85;p7"/>
          <p:cNvPicPr preferRelativeResize="0"/>
          <p:nvPr/>
        </p:nvPicPr>
        <p:blipFill rotWithShape="1">
          <a:blip r:embed="rId7">
            <a:alphaModFix/>
          </a:blip>
          <a:srcRect/>
          <a:stretch/>
        </p:blipFill>
        <p:spPr>
          <a:xfrm rot="10800000" flipH="1">
            <a:off x="1" y="4009883"/>
            <a:ext cx="1970088" cy="1133615"/>
          </a:xfrm>
          <a:prstGeom prst="rect">
            <a:avLst/>
          </a:prstGeom>
          <a:noFill/>
          <a:ln>
            <a:noFill/>
          </a:ln>
        </p:spPr>
      </p:pic>
      <p:pic>
        <p:nvPicPr>
          <p:cNvPr id="86" name="Google Shape;86;p7"/>
          <p:cNvPicPr preferRelativeResize="0"/>
          <p:nvPr/>
        </p:nvPicPr>
        <p:blipFill rotWithShape="1">
          <a:blip r:embed="rId8">
            <a:alphaModFix/>
          </a:blip>
          <a:srcRect/>
          <a:stretch/>
        </p:blipFill>
        <p:spPr>
          <a:xfrm flipH="1">
            <a:off x="360805" y="469586"/>
            <a:ext cx="624239" cy="498296"/>
          </a:xfrm>
          <a:prstGeom prst="rect">
            <a:avLst/>
          </a:prstGeom>
          <a:noFill/>
          <a:ln>
            <a:noFill/>
          </a:ln>
        </p:spPr>
      </p:pic>
      <p:pic>
        <p:nvPicPr>
          <p:cNvPr id="87" name="Google Shape;87;p7"/>
          <p:cNvPicPr preferRelativeResize="0"/>
          <p:nvPr/>
        </p:nvPicPr>
        <p:blipFill rotWithShape="1">
          <a:blip r:embed="rId9">
            <a:alphaModFix/>
          </a:blip>
          <a:srcRect/>
          <a:stretch/>
        </p:blipFill>
        <p:spPr>
          <a:xfrm flipH="1">
            <a:off x="6336219" y="125432"/>
            <a:ext cx="2247400" cy="528799"/>
          </a:xfrm>
          <a:prstGeom prst="rect">
            <a:avLst/>
          </a:prstGeom>
          <a:noFill/>
          <a:ln>
            <a:noFill/>
          </a:ln>
        </p:spPr>
      </p:pic>
      <p:pic>
        <p:nvPicPr>
          <p:cNvPr id="88" name="Google Shape;88;p7"/>
          <p:cNvPicPr preferRelativeResize="0"/>
          <p:nvPr/>
        </p:nvPicPr>
        <p:blipFill rotWithShape="1">
          <a:blip r:embed="rId10">
            <a:alphaModFix/>
          </a:blip>
          <a:srcRect/>
          <a:stretch/>
        </p:blipFill>
        <p:spPr>
          <a:xfrm flipH="1">
            <a:off x="8751061" y="0"/>
            <a:ext cx="264005" cy="2457450"/>
          </a:xfrm>
          <a:prstGeom prst="rect">
            <a:avLst/>
          </a:prstGeom>
          <a:noFill/>
          <a:ln>
            <a:noFill/>
          </a:ln>
        </p:spPr>
      </p:pic>
      <p:pic>
        <p:nvPicPr>
          <p:cNvPr id="89" name="Google Shape;89;p7"/>
          <p:cNvPicPr preferRelativeResize="0"/>
          <p:nvPr/>
        </p:nvPicPr>
        <p:blipFill rotWithShape="1">
          <a:blip r:embed="rId11">
            <a:alphaModFix/>
          </a:blip>
          <a:srcRect/>
          <a:stretch/>
        </p:blipFill>
        <p:spPr>
          <a:xfrm flipH="1">
            <a:off x="8317472" y="654231"/>
            <a:ext cx="257403" cy="584176"/>
          </a:xfrm>
          <a:prstGeom prst="rect">
            <a:avLst/>
          </a:prstGeom>
          <a:noFill/>
          <a:ln>
            <a:noFill/>
          </a:ln>
        </p:spPr>
      </p:pic>
      <p:pic>
        <p:nvPicPr>
          <p:cNvPr id="90" name="Google Shape;90;p7"/>
          <p:cNvPicPr preferRelativeResize="0"/>
          <p:nvPr/>
        </p:nvPicPr>
        <p:blipFill rotWithShape="1">
          <a:blip r:embed="rId12">
            <a:alphaModFix/>
          </a:blip>
          <a:srcRect/>
          <a:stretch/>
        </p:blipFill>
        <p:spPr>
          <a:xfrm rot="-9653167" flipH="1">
            <a:off x="213388" y="83386"/>
            <a:ext cx="576591" cy="612891"/>
          </a:xfrm>
          <a:prstGeom prst="rect">
            <a:avLst/>
          </a:prstGeom>
          <a:noFill/>
          <a:ln>
            <a:noFill/>
          </a:ln>
        </p:spPr>
      </p:pic>
      <p:pic>
        <p:nvPicPr>
          <p:cNvPr id="91" name="Google Shape;91;p7"/>
          <p:cNvPicPr preferRelativeResize="0"/>
          <p:nvPr/>
        </p:nvPicPr>
        <p:blipFill rotWithShape="1">
          <a:blip r:embed="rId13">
            <a:alphaModFix/>
          </a:blip>
          <a:srcRect/>
          <a:stretch/>
        </p:blipFill>
        <p:spPr>
          <a:xfrm flipH="1">
            <a:off x="8009985" y="4665979"/>
            <a:ext cx="810400" cy="229978"/>
          </a:xfrm>
          <a:prstGeom prst="rect">
            <a:avLst/>
          </a:prstGeom>
          <a:noFill/>
          <a:ln>
            <a:noFill/>
          </a:ln>
        </p:spPr>
      </p:pic>
      <p:pic>
        <p:nvPicPr>
          <p:cNvPr id="92" name="Google Shape;92;p7"/>
          <p:cNvPicPr preferRelativeResize="0"/>
          <p:nvPr/>
        </p:nvPicPr>
        <p:blipFill rotWithShape="1">
          <a:blip r:embed="rId14">
            <a:alphaModFix/>
          </a:blip>
          <a:srcRect/>
          <a:stretch/>
        </p:blipFill>
        <p:spPr>
          <a:xfrm flipH="1">
            <a:off x="459304" y="4621438"/>
            <a:ext cx="1424300" cy="319059"/>
          </a:xfrm>
          <a:prstGeom prst="rect">
            <a:avLst/>
          </a:prstGeom>
          <a:noFill/>
          <a:ln>
            <a:noFill/>
          </a:ln>
        </p:spPr>
      </p:pic>
      <p:sp>
        <p:nvSpPr>
          <p:cNvPr id="93" name="Google Shape;93;p7"/>
          <p:cNvSpPr>
            <a:spLocks noGrp="1"/>
          </p:cNvSpPr>
          <p:nvPr>
            <p:ph type="pic" idx="2"/>
          </p:nvPr>
        </p:nvSpPr>
        <p:spPr>
          <a:xfrm>
            <a:off x="1041193" y="536965"/>
            <a:ext cx="2998500" cy="3999300"/>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94"/>
        <p:cNvGrpSpPr/>
        <p:nvPr/>
      </p:nvGrpSpPr>
      <p:grpSpPr>
        <a:xfrm>
          <a:off x="0" y="0"/>
          <a:ext cx="0" cy="0"/>
          <a:chOff x="0" y="0"/>
          <a:chExt cx="0" cy="0"/>
        </a:xfrm>
      </p:grpSpPr>
      <p:pic>
        <p:nvPicPr>
          <p:cNvPr id="95" name="Google Shape;95;p8">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96" name="Google Shape;96;p8">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97" name="Google Shape;97;p8"/>
          <p:cNvPicPr preferRelativeResize="0"/>
          <p:nvPr/>
        </p:nvPicPr>
        <p:blipFill rotWithShape="1">
          <a:blip r:embed="rId6">
            <a:alphaModFix/>
          </a:blip>
          <a:srcRect/>
          <a:stretch/>
        </p:blipFill>
        <p:spPr>
          <a:xfrm>
            <a:off x="1" y="3755724"/>
            <a:ext cx="1611494" cy="1387776"/>
          </a:xfrm>
          <a:prstGeom prst="rect">
            <a:avLst/>
          </a:prstGeom>
          <a:noFill/>
          <a:ln>
            <a:noFill/>
          </a:ln>
        </p:spPr>
      </p:pic>
      <p:pic>
        <p:nvPicPr>
          <p:cNvPr id="98" name="Google Shape;98;p8"/>
          <p:cNvPicPr preferRelativeResize="0"/>
          <p:nvPr/>
        </p:nvPicPr>
        <p:blipFill rotWithShape="1">
          <a:blip r:embed="rId7">
            <a:alphaModFix/>
          </a:blip>
          <a:srcRect/>
          <a:stretch/>
        </p:blipFill>
        <p:spPr>
          <a:xfrm rot="10800000">
            <a:off x="7173913" y="4009883"/>
            <a:ext cx="1970088" cy="1133615"/>
          </a:xfrm>
          <a:prstGeom prst="rect">
            <a:avLst/>
          </a:prstGeom>
          <a:noFill/>
          <a:ln>
            <a:noFill/>
          </a:ln>
        </p:spPr>
      </p:pic>
      <p:pic>
        <p:nvPicPr>
          <p:cNvPr id="99" name="Google Shape;99;p8"/>
          <p:cNvPicPr preferRelativeResize="0"/>
          <p:nvPr/>
        </p:nvPicPr>
        <p:blipFill rotWithShape="1">
          <a:blip r:embed="rId8">
            <a:alphaModFix/>
          </a:blip>
          <a:srcRect/>
          <a:stretch/>
        </p:blipFill>
        <p:spPr>
          <a:xfrm>
            <a:off x="8158957" y="469586"/>
            <a:ext cx="624239" cy="498296"/>
          </a:xfrm>
          <a:prstGeom prst="rect">
            <a:avLst/>
          </a:prstGeom>
          <a:noFill/>
          <a:ln>
            <a:noFill/>
          </a:ln>
        </p:spPr>
      </p:pic>
      <p:pic>
        <p:nvPicPr>
          <p:cNvPr id="100" name="Google Shape;100;p8"/>
          <p:cNvPicPr preferRelativeResize="0"/>
          <p:nvPr/>
        </p:nvPicPr>
        <p:blipFill rotWithShape="1">
          <a:blip r:embed="rId9">
            <a:alphaModFix/>
          </a:blip>
          <a:srcRect/>
          <a:stretch/>
        </p:blipFill>
        <p:spPr>
          <a:xfrm>
            <a:off x="560382" y="125432"/>
            <a:ext cx="2247400" cy="528799"/>
          </a:xfrm>
          <a:prstGeom prst="rect">
            <a:avLst/>
          </a:prstGeom>
          <a:noFill/>
          <a:ln>
            <a:noFill/>
          </a:ln>
        </p:spPr>
      </p:pic>
      <p:pic>
        <p:nvPicPr>
          <p:cNvPr id="101" name="Google Shape;101;p8"/>
          <p:cNvPicPr preferRelativeResize="0"/>
          <p:nvPr/>
        </p:nvPicPr>
        <p:blipFill rotWithShape="1">
          <a:blip r:embed="rId10">
            <a:alphaModFix/>
          </a:blip>
          <a:srcRect/>
          <a:stretch/>
        </p:blipFill>
        <p:spPr>
          <a:xfrm>
            <a:off x="128935" y="0"/>
            <a:ext cx="264005" cy="2457450"/>
          </a:xfrm>
          <a:prstGeom prst="rect">
            <a:avLst/>
          </a:prstGeom>
          <a:noFill/>
          <a:ln>
            <a:noFill/>
          </a:ln>
        </p:spPr>
      </p:pic>
      <p:pic>
        <p:nvPicPr>
          <p:cNvPr id="102" name="Google Shape;102;p8"/>
          <p:cNvPicPr preferRelativeResize="0"/>
          <p:nvPr/>
        </p:nvPicPr>
        <p:blipFill rotWithShape="1">
          <a:blip r:embed="rId11">
            <a:alphaModFix/>
          </a:blip>
          <a:srcRect/>
          <a:stretch/>
        </p:blipFill>
        <p:spPr>
          <a:xfrm>
            <a:off x="569125" y="654231"/>
            <a:ext cx="257403" cy="584176"/>
          </a:xfrm>
          <a:prstGeom prst="rect">
            <a:avLst/>
          </a:prstGeom>
          <a:noFill/>
          <a:ln>
            <a:noFill/>
          </a:ln>
        </p:spPr>
      </p:pic>
      <p:pic>
        <p:nvPicPr>
          <p:cNvPr id="103" name="Google Shape;103;p8"/>
          <p:cNvPicPr preferRelativeResize="0"/>
          <p:nvPr/>
        </p:nvPicPr>
        <p:blipFill rotWithShape="1">
          <a:blip r:embed="rId12">
            <a:alphaModFix/>
          </a:blip>
          <a:srcRect/>
          <a:stretch/>
        </p:blipFill>
        <p:spPr>
          <a:xfrm rot="9653167">
            <a:off x="8354022" y="83386"/>
            <a:ext cx="576591" cy="612891"/>
          </a:xfrm>
          <a:prstGeom prst="rect">
            <a:avLst/>
          </a:prstGeom>
          <a:noFill/>
          <a:ln>
            <a:noFill/>
          </a:ln>
        </p:spPr>
      </p:pic>
      <p:pic>
        <p:nvPicPr>
          <p:cNvPr id="104" name="Google Shape;104;p8"/>
          <p:cNvPicPr preferRelativeResize="0"/>
          <p:nvPr/>
        </p:nvPicPr>
        <p:blipFill rotWithShape="1">
          <a:blip r:embed="rId13">
            <a:alphaModFix/>
          </a:blip>
          <a:srcRect/>
          <a:stretch/>
        </p:blipFill>
        <p:spPr>
          <a:xfrm>
            <a:off x="323616" y="4665979"/>
            <a:ext cx="810400" cy="229978"/>
          </a:xfrm>
          <a:prstGeom prst="rect">
            <a:avLst/>
          </a:prstGeom>
          <a:noFill/>
          <a:ln>
            <a:noFill/>
          </a:ln>
        </p:spPr>
      </p:pic>
      <p:pic>
        <p:nvPicPr>
          <p:cNvPr id="105" name="Google Shape;105;p8"/>
          <p:cNvPicPr preferRelativeResize="0"/>
          <p:nvPr/>
        </p:nvPicPr>
        <p:blipFill rotWithShape="1">
          <a:blip r:embed="rId14">
            <a:alphaModFix/>
          </a:blip>
          <a:srcRect/>
          <a:stretch/>
        </p:blipFill>
        <p:spPr>
          <a:xfrm>
            <a:off x="7260397" y="4621438"/>
            <a:ext cx="1424300" cy="31905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_PPTMON slide">
  <p:cSld name="9_PPTMON slide">
    <p:bg>
      <p:bgPr>
        <a:solidFill>
          <a:srgbClr val="A8E3DF"/>
        </a:solidFill>
        <a:effectLst/>
      </p:bgPr>
    </p:bg>
    <p:spTree>
      <p:nvGrpSpPr>
        <p:cNvPr id="1" name="Shape 106"/>
        <p:cNvGrpSpPr/>
        <p:nvPr/>
      </p:nvGrpSpPr>
      <p:grpSpPr>
        <a:xfrm>
          <a:off x="0" y="0"/>
          <a:ext cx="0" cy="0"/>
          <a:chOff x="0" y="0"/>
          <a:chExt cx="0" cy="0"/>
        </a:xfrm>
      </p:grpSpPr>
      <p:pic>
        <p:nvPicPr>
          <p:cNvPr id="107" name="Google Shape;107;p9"/>
          <p:cNvPicPr preferRelativeResize="0"/>
          <p:nvPr/>
        </p:nvPicPr>
        <p:blipFill rotWithShape="1">
          <a:blip r:embed="rId2">
            <a:alphaModFix/>
          </a:blip>
          <a:srcRect r="23884"/>
          <a:stretch/>
        </p:blipFill>
        <p:spPr>
          <a:xfrm flipH="1">
            <a:off x="-1" y="4019550"/>
            <a:ext cx="578685" cy="761419"/>
          </a:xfrm>
          <a:prstGeom prst="rect">
            <a:avLst/>
          </a:prstGeom>
          <a:noFill/>
          <a:ln>
            <a:noFill/>
          </a:ln>
        </p:spPr>
      </p:pic>
      <p:pic>
        <p:nvPicPr>
          <p:cNvPr id="108" name="Google Shape;108;p9">
            <a:hlinkClick r:id="rId3"/>
          </p:cNvPr>
          <p:cNvPicPr preferRelativeResize="0"/>
          <p:nvPr/>
        </p:nvPicPr>
        <p:blipFill rotWithShape="1">
          <a:blip r:embed="rId4">
            <a:alphaModFix/>
          </a:blip>
          <a:srcRect l="29908"/>
          <a:stretch/>
        </p:blipFill>
        <p:spPr>
          <a:xfrm>
            <a:off x="4518422" y="5297943"/>
            <a:ext cx="1299348" cy="142875"/>
          </a:xfrm>
          <a:prstGeom prst="rect">
            <a:avLst/>
          </a:prstGeom>
          <a:noFill/>
          <a:ln>
            <a:noFill/>
          </a:ln>
        </p:spPr>
      </p:pic>
      <p:sp>
        <p:nvSpPr>
          <p:cNvPr id="109" name="Google Shape;109;p9">
            <a:hlinkClick r:id="rId5"/>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6"/>
              </a:rPr>
              <a:t>Presentation template by</a:t>
            </a:r>
            <a:endParaRPr sz="800" b="0" i="0" u="none" strike="noStrike" cap="none">
              <a:solidFill>
                <a:schemeClr val="dk1"/>
              </a:solidFill>
              <a:latin typeface="Arial"/>
              <a:ea typeface="Arial"/>
              <a:cs typeface="Arial"/>
              <a:sym typeface="Arial"/>
            </a:endParaRPr>
          </a:p>
        </p:txBody>
      </p:sp>
      <p:pic>
        <p:nvPicPr>
          <p:cNvPr id="110" name="Google Shape;110;p9"/>
          <p:cNvPicPr preferRelativeResize="0"/>
          <p:nvPr/>
        </p:nvPicPr>
        <p:blipFill rotWithShape="1">
          <a:blip r:embed="rId7">
            <a:alphaModFix/>
          </a:blip>
          <a:srcRect/>
          <a:stretch/>
        </p:blipFill>
        <p:spPr>
          <a:xfrm rot="-5400000">
            <a:off x="7716093" y="-486619"/>
            <a:ext cx="941288" cy="1914525"/>
          </a:xfrm>
          <a:prstGeom prst="rect">
            <a:avLst/>
          </a:prstGeom>
          <a:noFill/>
          <a:ln>
            <a:noFill/>
          </a:ln>
        </p:spPr>
      </p:pic>
      <p:pic>
        <p:nvPicPr>
          <p:cNvPr id="111" name="Google Shape;111;p9"/>
          <p:cNvPicPr preferRelativeResize="0"/>
          <p:nvPr/>
        </p:nvPicPr>
        <p:blipFill rotWithShape="1">
          <a:blip r:embed="rId7">
            <a:alphaModFix/>
          </a:blip>
          <a:srcRect/>
          <a:stretch/>
        </p:blipFill>
        <p:spPr>
          <a:xfrm rot="5400000">
            <a:off x="522935" y="3609035"/>
            <a:ext cx="1011532" cy="2057400"/>
          </a:xfrm>
          <a:prstGeom prst="rect">
            <a:avLst/>
          </a:prstGeom>
          <a:noFill/>
          <a:ln>
            <a:noFill/>
          </a:ln>
        </p:spPr>
      </p:pic>
      <p:pic>
        <p:nvPicPr>
          <p:cNvPr id="112" name="Google Shape;112;p9"/>
          <p:cNvPicPr preferRelativeResize="0"/>
          <p:nvPr/>
        </p:nvPicPr>
        <p:blipFill rotWithShape="1">
          <a:blip r:embed="rId8">
            <a:alphaModFix/>
          </a:blip>
          <a:srcRect/>
          <a:stretch/>
        </p:blipFill>
        <p:spPr>
          <a:xfrm flipH="1">
            <a:off x="7747553" y="3795115"/>
            <a:ext cx="1137931" cy="1137931"/>
          </a:xfrm>
          <a:prstGeom prst="rect">
            <a:avLst/>
          </a:prstGeom>
          <a:noFill/>
          <a:ln>
            <a:noFill/>
          </a:ln>
        </p:spPr>
      </p:pic>
      <p:pic>
        <p:nvPicPr>
          <p:cNvPr id="113" name="Google Shape;113;p9"/>
          <p:cNvPicPr preferRelativeResize="0"/>
          <p:nvPr/>
        </p:nvPicPr>
        <p:blipFill rotWithShape="1">
          <a:blip r:embed="rId9">
            <a:alphaModFix/>
          </a:blip>
          <a:srcRect/>
          <a:stretch/>
        </p:blipFill>
        <p:spPr>
          <a:xfrm>
            <a:off x="402439" y="248163"/>
            <a:ext cx="624239" cy="498296"/>
          </a:xfrm>
          <a:prstGeom prst="rect">
            <a:avLst/>
          </a:prstGeom>
          <a:noFill/>
          <a:ln>
            <a:noFill/>
          </a:ln>
        </p:spPr>
      </p:pic>
      <p:pic>
        <p:nvPicPr>
          <p:cNvPr id="114" name="Google Shape;114;p9"/>
          <p:cNvPicPr preferRelativeResize="0"/>
          <p:nvPr/>
        </p:nvPicPr>
        <p:blipFill rotWithShape="1">
          <a:blip r:embed="rId10">
            <a:alphaModFix/>
          </a:blip>
          <a:srcRect/>
          <a:stretch/>
        </p:blipFill>
        <p:spPr>
          <a:xfrm flipH="1">
            <a:off x="8481710" y="721894"/>
            <a:ext cx="403774" cy="403774"/>
          </a:xfrm>
          <a:prstGeom prst="rect">
            <a:avLst/>
          </a:prstGeom>
          <a:noFill/>
          <a:ln>
            <a:noFill/>
          </a:ln>
        </p:spPr>
      </p:pic>
      <p:pic>
        <p:nvPicPr>
          <p:cNvPr id="115" name="Google Shape;115;p9"/>
          <p:cNvPicPr preferRelativeResize="0"/>
          <p:nvPr/>
        </p:nvPicPr>
        <p:blipFill rotWithShape="1">
          <a:blip r:embed="rId11">
            <a:alphaModFix/>
          </a:blip>
          <a:srcRect b="26798"/>
          <a:stretch/>
        </p:blipFill>
        <p:spPr>
          <a:xfrm flipH="1">
            <a:off x="7906111" y="107909"/>
            <a:ext cx="1006575" cy="732736"/>
          </a:xfrm>
          <a:prstGeom prst="rect">
            <a:avLst/>
          </a:prstGeom>
          <a:noFill/>
          <a:ln>
            <a:noFill/>
          </a:ln>
        </p:spPr>
      </p:pic>
      <p:pic>
        <p:nvPicPr>
          <p:cNvPr id="116" name="Google Shape;116;p9"/>
          <p:cNvPicPr preferRelativeResize="0"/>
          <p:nvPr/>
        </p:nvPicPr>
        <p:blipFill rotWithShape="1">
          <a:blip r:embed="rId12">
            <a:alphaModFix/>
          </a:blip>
          <a:srcRect/>
          <a:stretch/>
        </p:blipFill>
        <p:spPr>
          <a:xfrm flipH="1">
            <a:off x="824697" y="4388896"/>
            <a:ext cx="1787825" cy="584174"/>
          </a:xfrm>
          <a:prstGeom prst="rect">
            <a:avLst/>
          </a:prstGeom>
          <a:noFill/>
          <a:ln>
            <a:noFill/>
          </a:ln>
        </p:spPr>
      </p:pic>
      <p:sp>
        <p:nvSpPr>
          <p:cNvPr id="117" name="Google Shape;117;p9"/>
          <p:cNvSpPr/>
          <p:nvPr/>
        </p:nvSpPr>
        <p:spPr>
          <a:xfrm flipH="1">
            <a:off x="7229448" y="3363022"/>
            <a:ext cx="1353300" cy="1251900"/>
          </a:xfrm>
          <a:prstGeom prst="rect">
            <a:avLst/>
          </a:prstGeom>
          <a:solidFill>
            <a:srgbClr val="A8E3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sp>
        <p:nvSpPr>
          <p:cNvPr id="118" name="Google Shape;118;p9"/>
          <p:cNvSpPr>
            <a:spLocks noGrp="1"/>
          </p:cNvSpPr>
          <p:nvPr>
            <p:ph type="pic" idx="2"/>
          </p:nvPr>
        </p:nvSpPr>
        <p:spPr>
          <a:xfrm>
            <a:off x="3368805" y="1495259"/>
            <a:ext cx="2406300" cy="1368000"/>
          </a:xfrm>
          <a:prstGeom prst="roundRect">
            <a:avLst>
              <a:gd name="adj" fmla="val 7615"/>
            </a:avLst>
          </a:prstGeom>
          <a:solidFill>
            <a:srgbClr val="F2F2F2"/>
          </a:solidFill>
          <a:ln>
            <a:noFill/>
          </a:ln>
        </p:spPr>
      </p:sp>
      <p:sp>
        <p:nvSpPr>
          <p:cNvPr id="119" name="Google Shape;119;p9"/>
          <p:cNvSpPr>
            <a:spLocks noGrp="1"/>
          </p:cNvSpPr>
          <p:nvPr>
            <p:ph type="pic" idx="3"/>
          </p:nvPr>
        </p:nvSpPr>
        <p:spPr>
          <a:xfrm>
            <a:off x="6089231" y="1495259"/>
            <a:ext cx="2406300" cy="1368000"/>
          </a:xfrm>
          <a:prstGeom prst="roundRect">
            <a:avLst>
              <a:gd name="adj" fmla="val 7615"/>
            </a:avLst>
          </a:prstGeom>
          <a:solidFill>
            <a:srgbClr val="F2F2F2"/>
          </a:solidFill>
          <a:ln>
            <a:noFill/>
          </a:ln>
        </p:spPr>
      </p:sp>
      <p:sp>
        <p:nvSpPr>
          <p:cNvPr id="120" name="Google Shape;120;p9"/>
          <p:cNvSpPr>
            <a:spLocks noGrp="1"/>
          </p:cNvSpPr>
          <p:nvPr>
            <p:ph type="pic" idx="4"/>
          </p:nvPr>
        </p:nvSpPr>
        <p:spPr>
          <a:xfrm>
            <a:off x="648379" y="1495259"/>
            <a:ext cx="2406300" cy="1368000"/>
          </a:xfrm>
          <a:prstGeom prst="roundRect">
            <a:avLst>
              <a:gd name="adj" fmla="val 7615"/>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PPTMON slide">
  <p:cSld name="10_PPTMON slide">
    <p:bg>
      <p:bgPr>
        <a:solidFill>
          <a:schemeClr val="lt1"/>
        </a:solidFill>
        <a:effectLst/>
      </p:bgPr>
    </p:bg>
    <p:spTree>
      <p:nvGrpSpPr>
        <p:cNvPr id="1" name="Shape 121"/>
        <p:cNvGrpSpPr/>
        <p:nvPr/>
      </p:nvGrpSpPr>
      <p:grpSpPr>
        <a:xfrm>
          <a:off x="0" y="0"/>
          <a:ext cx="0" cy="0"/>
          <a:chOff x="0" y="0"/>
          <a:chExt cx="0" cy="0"/>
        </a:xfrm>
      </p:grpSpPr>
      <p:pic>
        <p:nvPicPr>
          <p:cNvPr id="122" name="Google Shape;122;p10">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123" name="Google Shape;123;p10">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ko" sz="800" b="0" i="0" u="sng" strike="noStrike" cap="none">
                <a:solidFill>
                  <a:schemeClr val="hlink"/>
                </a:solidFill>
                <a:latin typeface="Arial"/>
                <a:ea typeface="Arial"/>
                <a:cs typeface="Arial"/>
                <a:sym typeface="Arial"/>
                <a:hlinkClick r:id="rId5"/>
              </a:rPr>
              <a:t>Presentation template by</a:t>
            </a:r>
            <a:endParaRPr sz="800" b="0" i="0" u="none" strike="noStrike" cap="none">
              <a:solidFill>
                <a:schemeClr val="dk1"/>
              </a:solidFill>
              <a:latin typeface="Arial"/>
              <a:ea typeface="Arial"/>
              <a:cs typeface="Arial"/>
              <a:sym typeface="Arial"/>
            </a:endParaRPr>
          </a:p>
        </p:txBody>
      </p:sp>
      <p:pic>
        <p:nvPicPr>
          <p:cNvPr id="124" name="Google Shape;124;p10"/>
          <p:cNvPicPr preferRelativeResize="0"/>
          <p:nvPr/>
        </p:nvPicPr>
        <p:blipFill rotWithShape="1">
          <a:blip r:embed="rId6">
            <a:alphaModFix/>
          </a:blip>
          <a:srcRect/>
          <a:stretch/>
        </p:blipFill>
        <p:spPr>
          <a:xfrm rot="10800000" flipH="1">
            <a:off x="140313" y="113516"/>
            <a:ext cx="938221" cy="939638"/>
          </a:xfrm>
          <a:prstGeom prst="rect">
            <a:avLst/>
          </a:prstGeom>
          <a:noFill/>
          <a:ln>
            <a:noFill/>
          </a:ln>
        </p:spPr>
      </p:pic>
      <p:sp>
        <p:nvSpPr>
          <p:cNvPr id="125" name="Google Shape;125;p10"/>
          <p:cNvSpPr/>
          <p:nvPr/>
        </p:nvSpPr>
        <p:spPr>
          <a:xfrm rot="10800000" flipH="1">
            <a:off x="0" y="0"/>
            <a:ext cx="9144000" cy="5143500"/>
          </a:xfrm>
          <a:prstGeom prst="frame">
            <a:avLst>
              <a:gd name="adj1" fmla="val 3796"/>
            </a:avLst>
          </a:prstGeom>
          <a:solidFill>
            <a:srgbClr val="4CCBC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126" name="Google Shape;126;p10"/>
          <p:cNvPicPr preferRelativeResize="0"/>
          <p:nvPr/>
        </p:nvPicPr>
        <p:blipFill rotWithShape="1">
          <a:blip r:embed="rId7">
            <a:alphaModFix/>
          </a:blip>
          <a:srcRect/>
          <a:stretch/>
        </p:blipFill>
        <p:spPr>
          <a:xfrm rot="10800000" flipH="1">
            <a:off x="0" y="-1"/>
            <a:ext cx="1894475" cy="1631474"/>
          </a:xfrm>
          <a:prstGeom prst="rect">
            <a:avLst/>
          </a:prstGeom>
          <a:noFill/>
          <a:ln>
            <a:noFill/>
          </a:ln>
        </p:spPr>
      </p:pic>
      <p:pic>
        <p:nvPicPr>
          <p:cNvPr id="127" name="Google Shape;127;p10"/>
          <p:cNvPicPr preferRelativeResize="0"/>
          <p:nvPr/>
        </p:nvPicPr>
        <p:blipFill rotWithShape="1">
          <a:blip r:embed="rId8">
            <a:alphaModFix/>
          </a:blip>
          <a:srcRect/>
          <a:stretch/>
        </p:blipFill>
        <p:spPr>
          <a:xfrm rot="10800000">
            <a:off x="6904074" y="3854615"/>
            <a:ext cx="2239925" cy="1288883"/>
          </a:xfrm>
          <a:prstGeom prst="rect">
            <a:avLst/>
          </a:prstGeom>
          <a:noFill/>
          <a:ln>
            <a:noFill/>
          </a:ln>
        </p:spPr>
      </p:pic>
      <p:pic>
        <p:nvPicPr>
          <p:cNvPr id="128" name="Google Shape;128;p10"/>
          <p:cNvPicPr preferRelativeResize="0"/>
          <p:nvPr/>
        </p:nvPicPr>
        <p:blipFill rotWithShape="1">
          <a:blip r:embed="rId9">
            <a:alphaModFix/>
          </a:blip>
          <a:srcRect/>
          <a:stretch/>
        </p:blipFill>
        <p:spPr>
          <a:xfrm rot="10800000" flipH="1">
            <a:off x="8294078" y="4459283"/>
            <a:ext cx="624239" cy="498296"/>
          </a:xfrm>
          <a:prstGeom prst="rect">
            <a:avLst/>
          </a:prstGeom>
          <a:noFill/>
          <a:ln>
            <a:noFill/>
          </a:ln>
        </p:spPr>
      </p:pic>
      <p:pic>
        <p:nvPicPr>
          <p:cNvPr id="129" name="Google Shape;129;p10"/>
          <p:cNvPicPr preferRelativeResize="0"/>
          <p:nvPr/>
        </p:nvPicPr>
        <p:blipFill rotWithShape="1">
          <a:blip r:embed="rId10">
            <a:alphaModFix/>
          </a:blip>
          <a:srcRect r="9934" b="9982"/>
          <a:stretch/>
        </p:blipFill>
        <p:spPr>
          <a:xfrm rot="10800000" flipH="1">
            <a:off x="8237438" y="2"/>
            <a:ext cx="906562" cy="902004"/>
          </a:xfrm>
          <a:prstGeom prst="rect">
            <a:avLst/>
          </a:prstGeom>
          <a:noFill/>
          <a:ln>
            <a:noFill/>
          </a:ln>
        </p:spPr>
      </p:pic>
      <p:pic>
        <p:nvPicPr>
          <p:cNvPr id="130" name="Google Shape;130;p10"/>
          <p:cNvPicPr preferRelativeResize="0"/>
          <p:nvPr/>
        </p:nvPicPr>
        <p:blipFill rotWithShape="1">
          <a:blip r:embed="rId11">
            <a:alphaModFix/>
          </a:blip>
          <a:srcRect/>
          <a:stretch/>
        </p:blipFill>
        <p:spPr>
          <a:xfrm rot="10800000" flipH="1">
            <a:off x="375128" y="2686050"/>
            <a:ext cx="264005" cy="2457450"/>
          </a:xfrm>
          <a:prstGeom prst="rect">
            <a:avLst/>
          </a:prstGeom>
          <a:noFill/>
          <a:ln>
            <a:noFill/>
          </a:ln>
        </p:spPr>
      </p:pic>
      <p:pic>
        <p:nvPicPr>
          <p:cNvPr id="131" name="Google Shape;131;p10"/>
          <p:cNvPicPr preferRelativeResize="0"/>
          <p:nvPr/>
        </p:nvPicPr>
        <p:blipFill rotWithShape="1">
          <a:blip r:embed="rId12">
            <a:alphaModFix/>
          </a:blip>
          <a:srcRect/>
          <a:stretch/>
        </p:blipFill>
        <p:spPr>
          <a:xfrm rot="10800000" flipH="1">
            <a:off x="8480874" y="3562528"/>
            <a:ext cx="257403" cy="584176"/>
          </a:xfrm>
          <a:prstGeom prst="rect">
            <a:avLst/>
          </a:prstGeom>
          <a:noFill/>
          <a:ln>
            <a:noFill/>
          </a:ln>
        </p:spPr>
      </p:pic>
      <p:pic>
        <p:nvPicPr>
          <p:cNvPr id="132" name="Google Shape;132;p10"/>
          <p:cNvPicPr preferRelativeResize="0"/>
          <p:nvPr/>
        </p:nvPicPr>
        <p:blipFill rotWithShape="1">
          <a:blip r:embed="rId13">
            <a:alphaModFix/>
          </a:blip>
          <a:srcRect/>
          <a:stretch/>
        </p:blipFill>
        <p:spPr>
          <a:xfrm rot="10800000" flipH="1">
            <a:off x="7112422" y="4000059"/>
            <a:ext cx="1006575" cy="1001007"/>
          </a:xfrm>
          <a:prstGeom prst="rect">
            <a:avLst/>
          </a:prstGeom>
          <a:noFill/>
          <a:ln>
            <a:noFill/>
          </a:ln>
        </p:spPr>
      </p:pic>
      <p:pic>
        <p:nvPicPr>
          <p:cNvPr id="133" name="Google Shape;133;p10"/>
          <p:cNvPicPr preferRelativeResize="0"/>
          <p:nvPr/>
        </p:nvPicPr>
        <p:blipFill rotWithShape="1">
          <a:blip r:embed="rId14">
            <a:alphaModFix/>
          </a:blip>
          <a:srcRect/>
          <a:stretch/>
        </p:blipFill>
        <p:spPr>
          <a:xfrm rot="10800000" flipH="1">
            <a:off x="151243" y="57150"/>
            <a:ext cx="2179175" cy="806713"/>
          </a:xfrm>
          <a:prstGeom prst="rect">
            <a:avLst/>
          </a:prstGeom>
          <a:noFill/>
          <a:ln>
            <a:noFill/>
          </a:ln>
        </p:spPr>
      </p:pic>
      <p:sp>
        <p:nvSpPr>
          <p:cNvPr id="134" name="Google Shape;134;p10"/>
          <p:cNvSpPr>
            <a:spLocks noGrp="1"/>
          </p:cNvSpPr>
          <p:nvPr>
            <p:ph type="pic" idx="2"/>
          </p:nvPr>
        </p:nvSpPr>
        <p:spPr>
          <a:xfrm>
            <a:off x="598714" y="587828"/>
            <a:ext cx="2349900" cy="3967800"/>
          </a:xfrm>
          <a:prstGeom prst="roundRect">
            <a:avLst>
              <a:gd name="adj" fmla="val 7486"/>
            </a:avLst>
          </a:prstGeom>
          <a:solidFill>
            <a:srgbClr val="F2F2F2"/>
          </a:solidFill>
          <a:ln>
            <a:noFill/>
          </a:ln>
        </p:spPr>
      </p:sp>
      <p:sp>
        <p:nvSpPr>
          <p:cNvPr id="135" name="Google Shape;135;p10"/>
          <p:cNvSpPr>
            <a:spLocks noGrp="1"/>
          </p:cNvSpPr>
          <p:nvPr>
            <p:ph type="pic" idx="3"/>
          </p:nvPr>
        </p:nvSpPr>
        <p:spPr>
          <a:xfrm>
            <a:off x="3211286" y="587828"/>
            <a:ext cx="2349900" cy="3967800"/>
          </a:xfrm>
          <a:prstGeom prst="roundRect">
            <a:avLst>
              <a:gd name="adj" fmla="val 7486"/>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8E3DF"/>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txBox="1"/>
          <p:nvPr/>
        </p:nvSpPr>
        <p:spPr>
          <a:xfrm>
            <a:off x="2737182" y="1022000"/>
            <a:ext cx="6068400" cy="1316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ko" sz="2700" b="1">
                <a:solidFill>
                  <a:schemeClr val="dk1"/>
                </a:solidFill>
                <a:highlight>
                  <a:srgbClr val="FFFFFF"/>
                </a:highlight>
                <a:latin typeface="Roboto"/>
                <a:ea typeface="Roboto"/>
                <a:cs typeface="Roboto"/>
                <a:sym typeface="Roboto"/>
              </a:rPr>
              <a:t>Face Recognition and Detection Apllication With Haar Cascade Algorithm</a:t>
            </a:r>
            <a:endParaRPr sz="5300" b="1" i="0" u="none" strike="noStrike" cap="none">
              <a:solidFill>
                <a:schemeClr val="dk1"/>
              </a:solidFill>
              <a:latin typeface="Quicksand"/>
              <a:ea typeface="Quicksand"/>
              <a:cs typeface="Quicksand"/>
              <a:sym typeface="Quicksand"/>
            </a:endParaRPr>
          </a:p>
        </p:txBody>
      </p:sp>
      <p:sp>
        <p:nvSpPr>
          <p:cNvPr id="233" name="Google Shape;233;p20"/>
          <p:cNvSpPr txBox="1"/>
          <p:nvPr/>
        </p:nvSpPr>
        <p:spPr>
          <a:xfrm>
            <a:off x="3330139" y="2779913"/>
            <a:ext cx="3705300" cy="145421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ko" sz="1500" b="1" dirty="0">
                <a:solidFill>
                  <a:schemeClr val="dk1"/>
                </a:solidFill>
                <a:latin typeface="Quicksand"/>
                <a:ea typeface="Quicksand"/>
                <a:cs typeface="Quicksand"/>
                <a:sym typeface="Quicksand"/>
              </a:rPr>
              <a:t>Kelompok 10 Leibniz</a:t>
            </a:r>
            <a:endParaRPr sz="1500" b="1" dirty="0">
              <a:solidFill>
                <a:schemeClr val="dk1"/>
              </a:solidFill>
              <a:latin typeface="Quicksand"/>
              <a:ea typeface="Quicksand"/>
              <a:cs typeface="Quicksand"/>
              <a:sym typeface="Quicksand"/>
            </a:endParaRPr>
          </a:p>
          <a:p>
            <a:pPr marL="457200" marR="0" lvl="0" indent="-323850" algn="l" rtl="0">
              <a:lnSpc>
                <a:spcPct val="100000"/>
              </a:lnSpc>
              <a:spcBef>
                <a:spcPts val="0"/>
              </a:spcBef>
              <a:spcAft>
                <a:spcPts val="0"/>
              </a:spcAft>
              <a:buClr>
                <a:schemeClr val="dk1"/>
              </a:buClr>
              <a:buSzPts val="1500"/>
              <a:buFont typeface="Quicksand Light"/>
              <a:buAutoNum type="arabicPeriod"/>
            </a:pPr>
            <a:r>
              <a:rPr lang="ko" sz="1500" dirty="0">
                <a:solidFill>
                  <a:schemeClr val="dk1"/>
                </a:solidFill>
                <a:latin typeface="Quicksand Light"/>
                <a:ea typeface="Quicksand Light"/>
                <a:cs typeface="Quicksand Light"/>
                <a:sym typeface="Quicksand Light"/>
              </a:rPr>
              <a:t>Muhamad Al Faroby</a:t>
            </a:r>
            <a:endParaRPr lang="en-US" altLang="ko" sz="1500" dirty="0">
              <a:solidFill>
                <a:schemeClr val="dk1"/>
              </a:solidFill>
              <a:latin typeface="Quicksand Light"/>
              <a:ea typeface="Quicksand Light"/>
              <a:cs typeface="Quicksand Light"/>
              <a:sym typeface="Quicksand Light"/>
            </a:endParaRPr>
          </a:p>
          <a:p>
            <a:pPr marL="457200" indent="-323850">
              <a:buClr>
                <a:schemeClr val="dk1"/>
              </a:buClr>
              <a:buSzPts val="1500"/>
              <a:buFont typeface="Quicksand Light"/>
              <a:buAutoNum type="arabicPeriod"/>
            </a:pPr>
            <a:r>
              <a:rPr lang="en-US" altLang="ko" sz="1500" dirty="0">
                <a:solidFill>
                  <a:schemeClr val="dk1"/>
                </a:solidFill>
                <a:latin typeface="Quicksand Light"/>
                <a:ea typeface="Quicksand Light"/>
                <a:cs typeface="Quicksand Light"/>
                <a:sym typeface="Quicksand Light"/>
              </a:rPr>
              <a:t>M. </a:t>
            </a:r>
            <a:r>
              <a:rPr lang="en-US" altLang="ko" sz="1500" dirty="0" err="1">
                <a:solidFill>
                  <a:schemeClr val="dk1"/>
                </a:solidFill>
                <a:latin typeface="Quicksand Light"/>
                <a:ea typeface="Quicksand Light"/>
                <a:cs typeface="Quicksand Light"/>
                <a:sym typeface="Quicksand Light"/>
              </a:rPr>
              <a:t>Fiqi</a:t>
            </a:r>
            <a:r>
              <a:rPr lang="en-US" altLang="ko" sz="1500" dirty="0">
                <a:solidFill>
                  <a:schemeClr val="dk1"/>
                </a:solidFill>
                <a:latin typeface="Quicksand Light"/>
                <a:ea typeface="Quicksand Light"/>
                <a:cs typeface="Quicksand Light"/>
                <a:sym typeface="Quicksand Light"/>
              </a:rPr>
              <a:t> </a:t>
            </a:r>
            <a:r>
              <a:rPr lang="en-US" altLang="ko" sz="1500" dirty="0" err="1">
                <a:solidFill>
                  <a:schemeClr val="dk1"/>
                </a:solidFill>
                <a:latin typeface="Quicksand Light"/>
                <a:ea typeface="Quicksand Light"/>
                <a:cs typeface="Quicksand Light"/>
                <a:sym typeface="Quicksand Light"/>
              </a:rPr>
              <a:t>Naufaldy</a:t>
            </a:r>
            <a:r>
              <a:rPr lang="en-US" altLang="ko" sz="1500" dirty="0">
                <a:solidFill>
                  <a:schemeClr val="dk1"/>
                </a:solidFill>
                <a:latin typeface="Quicksand Light"/>
                <a:ea typeface="Quicksand Light"/>
                <a:cs typeface="Quicksand Light"/>
                <a:sym typeface="Quicksand Light"/>
              </a:rPr>
              <a:t> P. </a:t>
            </a:r>
            <a:endParaRPr sz="1500" dirty="0">
              <a:solidFill>
                <a:schemeClr val="dk1"/>
              </a:solidFill>
              <a:latin typeface="Quicksand Light"/>
              <a:ea typeface="Quicksand Light"/>
              <a:cs typeface="Quicksand Light"/>
              <a:sym typeface="Quicksand Light"/>
            </a:endParaRPr>
          </a:p>
          <a:p>
            <a:pPr marL="457200" marR="0" lvl="0" indent="-323850" algn="l" rtl="0">
              <a:lnSpc>
                <a:spcPct val="100000"/>
              </a:lnSpc>
              <a:spcBef>
                <a:spcPts val="0"/>
              </a:spcBef>
              <a:spcAft>
                <a:spcPts val="0"/>
              </a:spcAft>
              <a:buClr>
                <a:schemeClr val="dk1"/>
              </a:buClr>
              <a:buSzPts val="1500"/>
              <a:buFont typeface="Quicksand Light"/>
              <a:buAutoNum type="arabicPeriod"/>
            </a:pPr>
            <a:r>
              <a:rPr lang="ko" sz="1500" dirty="0">
                <a:solidFill>
                  <a:schemeClr val="dk1"/>
                </a:solidFill>
                <a:latin typeface="Quicksand Light"/>
                <a:ea typeface="Quicksand Light"/>
                <a:cs typeface="Quicksand Light"/>
                <a:sym typeface="Quicksand Light"/>
              </a:rPr>
              <a:t>Ones Sanjerico S.</a:t>
            </a:r>
            <a:endParaRPr sz="1500" dirty="0">
              <a:solidFill>
                <a:schemeClr val="dk1"/>
              </a:solidFill>
              <a:latin typeface="Quicksand Light"/>
              <a:ea typeface="Quicksand Light"/>
              <a:cs typeface="Quicksand Light"/>
              <a:sym typeface="Quicksand Light"/>
            </a:endParaRPr>
          </a:p>
          <a:p>
            <a:pPr marL="457200" marR="0" lvl="0" indent="-323850" algn="l" rtl="0">
              <a:lnSpc>
                <a:spcPct val="100000"/>
              </a:lnSpc>
              <a:spcBef>
                <a:spcPts val="0"/>
              </a:spcBef>
              <a:spcAft>
                <a:spcPts val="0"/>
              </a:spcAft>
              <a:buClr>
                <a:schemeClr val="dk1"/>
              </a:buClr>
              <a:buSzPts val="1500"/>
              <a:buFont typeface="Quicksand Light"/>
              <a:buAutoNum type="arabicPeriod"/>
            </a:pPr>
            <a:r>
              <a:rPr lang="ko" sz="1500" dirty="0">
                <a:solidFill>
                  <a:schemeClr val="dk1"/>
                </a:solidFill>
                <a:latin typeface="Quicksand Light"/>
                <a:ea typeface="Quicksand Light"/>
                <a:cs typeface="Quicksand Light"/>
                <a:sym typeface="Quicksand Light"/>
              </a:rPr>
              <a:t>Saskiah Nur F.</a:t>
            </a:r>
            <a:endParaRPr sz="1500" dirty="0">
              <a:solidFill>
                <a:schemeClr val="dk1"/>
              </a:solidFill>
              <a:latin typeface="Quicksand Light"/>
              <a:ea typeface="Quicksand Light"/>
              <a:cs typeface="Quicksand Light"/>
              <a:sym typeface="Quicksand Light"/>
            </a:endParaRPr>
          </a:p>
          <a:p>
            <a:pPr marL="457200" marR="0" lvl="0" indent="-323850" algn="l" rtl="0">
              <a:lnSpc>
                <a:spcPct val="100000"/>
              </a:lnSpc>
              <a:spcBef>
                <a:spcPts val="0"/>
              </a:spcBef>
              <a:spcAft>
                <a:spcPts val="0"/>
              </a:spcAft>
              <a:buClr>
                <a:schemeClr val="dk1"/>
              </a:buClr>
              <a:buSzPts val="1500"/>
              <a:buFont typeface="Quicksand Light"/>
              <a:buAutoNum type="arabicPeriod"/>
            </a:pPr>
            <a:r>
              <a:rPr lang="ko" sz="1500" dirty="0">
                <a:solidFill>
                  <a:schemeClr val="dk1"/>
                </a:solidFill>
                <a:latin typeface="Quicksand Light"/>
                <a:ea typeface="Quicksand Light"/>
                <a:cs typeface="Quicksand Light"/>
                <a:sym typeface="Quicksand Light"/>
              </a:rPr>
              <a:t>Kristina Yuliana</a:t>
            </a:r>
            <a:endParaRPr sz="1500" dirty="0">
              <a:solidFill>
                <a:schemeClr val="dk1"/>
              </a:solidFill>
              <a:latin typeface="Quicksand Light"/>
              <a:ea typeface="Quicksand Light"/>
              <a:cs typeface="Quicksand Light"/>
              <a:sym typeface="Quicksan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p:nvPr/>
        </p:nvSpPr>
        <p:spPr>
          <a:xfrm>
            <a:off x="5942951" y="1824935"/>
            <a:ext cx="29625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 name="Google Shape;321;p29"/>
          <p:cNvSpPr txBox="1"/>
          <p:nvPr/>
        </p:nvSpPr>
        <p:spPr>
          <a:xfrm>
            <a:off x="2285400" y="1561950"/>
            <a:ext cx="4679700" cy="2391300"/>
          </a:xfrm>
          <a:prstGeom prst="rect">
            <a:avLst/>
          </a:prstGeom>
          <a:noFill/>
          <a:ln>
            <a:noFill/>
          </a:ln>
        </p:spPr>
        <p:txBody>
          <a:bodyPr spcFirstLastPara="1" wrap="square" lIns="68575" tIns="34275" rIns="68575" bIns="34275"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ko" sz="1500" b="0" i="0" u="none" strike="noStrike" cap="none">
                <a:solidFill>
                  <a:schemeClr val="dk1"/>
                </a:solidFill>
                <a:highlight>
                  <a:srgbClr val="FFFFFF"/>
                </a:highlight>
                <a:latin typeface="Times New Roman"/>
                <a:ea typeface="Times New Roman"/>
                <a:cs typeface="Times New Roman"/>
                <a:sym typeface="Times New Roman"/>
              </a:rPr>
              <a:t>2. Setelah itu, proses memanipulasi gambar, di mana perubahan ukuran, </a:t>
            </a:r>
            <a:r>
              <a:rPr lang="ko" sz="1500" b="0" i="1" u="none" strike="noStrike" cap="none">
                <a:solidFill>
                  <a:schemeClr val="dk1"/>
                </a:solidFill>
                <a:highlight>
                  <a:srgbClr val="FFFFFF"/>
                </a:highlight>
                <a:latin typeface="Times New Roman"/>
                <a:ea typeface="Times New Roman"/>
                <a:cs typeface="Times New Roman"/>
                <a:sym typeface="Times New Roman"/>
              </a:rPr>
              <a:t>cropping</a:t>
            </a:r>
            <a:r>
              <a:rPr lang="ko" sz="1500" b="0" i="0" u="none" strike="noStrike" cap="none">
                <a:solidFill>
                  <a:schemeClr val="dk1"/>
                </a:solidFill>
                <a:highlight>
                  <a:srgbClr val="FFFFFF"/>
                </a:highlight>
                <a:latin typeface="Times New Roman"/>
                <a:ea typeface="Times New Roman"/>
                <a:cs typeface="Times New Roman"/>
                <a:sym typeface="Times New Roman"/>
              </a:rPr>
              <a:t>, </a:t>
            </a:r>
            <a:r>
              <a:rPr lang="ko" sz="1500" b="0" i="1" u="none" strike="noStrike" cap="none">
                <a:solidFill>
                  <a:schemeClr val="dk1"/>
                </a:solidFill>
                <a:highlight>
                  <a:srgbClr val="FFFFFF"/>
                </a:highlight>
                <a:latin typeface="Times New Roman"/>
                <a:ea typeface="Times New Roman"/>
                <a:cs typeface="Times New Roman"/>
                <a:sym typeface="Times New Roman"/>
              </a:rPr>
              <a:t>blur </a:t>
            </a:r>
            <a:r>
              <a:rPr lang="ko" sz="1500" b="0" i="0" u="none" strike="noStrike" cap="none">
                <a:solidFill>
                  <a:schemeClr val="dk1"/>
                </a:solidFill>
                <a:highlight>
                  <a:srgbClr val="FFFFFF"/>
                </a:highlight>
                <a:latin typeface="Times New Roman"/>
                <a:ea typeface="Times New Roman"/>
                <a:cs typeface="Times New Roman"/>
                <a:sym typeface="Times New Roman"/>
              </a:rPr>
              <a:t>dan penajaman gambar dilakukan jika diperlukan. Langkah selanjutnya adalah segmentasi gambar, yang digunakan untuk deteksi kontur atau segmen beberapa objek dalam satu gambar sehingga pengklasifikasi dapat dengan cepat mendeteksi objek dan wajah pada gambar.</a:t>
            </a:r>
            <a:endParaRPr sz="1500" b="0" i="0" u="none" strike="noStrike" cap="none">
              <a:solidFill>
                <a:schemeClr val="dk1"/>
              </a:solidFill>
              <a:highlight>
                <a:srgbClr val="FFFFFF"/>
              </a:highlight>
              <a:latin typeface="Times New Roman"/>
              <a:ea typeface="Times New Roman"/>
              <a:cs typeface="Times New Roman"/>
              <a:sym typeface="Times New Roman"/>
            </a:endParaRPr>
          </a:p>
          <a:p>
            <a:pPr marL="914400" marR="0" lvl="0" indent="0" algn="just" rtl="0">
              <a:lnSpc>
                <a:spcPct val="115000"/>
              </a:lnSpc>
              <a:spcBef>
                <a:spcPts val="0"/>
              </a:spcBef>
              <a:spcAft>
                <a:spcPts val="0"/>
              </a:spcAft>
              <a:buClr>
                <a:srgbClr val="000000"/>
              </a:buClr>
              <a:buSzPts val="1200"/>
              <a:buFont typeface="Arial"/>
              <a:buNone/>
            </a:pPr>
            <a:endParaRPr b="0" i="0" u="none" strike="noStrike" cap="none">
              <a:solidFill>
                <a:schemeClr val="dk1"/>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b="0" i="0" u="none" strike="noStrike" cap="none">
              <a:solidFill>
                <a:schemeClr val="dk1"/>
              </a:solidFill>
              <a:latin typeface="Quicksand Light"/>
              <a:ea typeface="Quicksand Light"/>
              <a:cs typeface="Quicksand Light"/>
              <a:sym typeface="Quicksand Light"/>
            </a:endParaRPr>
          </a:p>
        </p:txBody>
      </p:sp>
      <p:sp>
        <p:nvSpPr>
          <p:cNvPr id="322" name="Google Shape;322;p29"/>
          <p:cNvSpPr txBox="1"/>
          <p:nvPr/>
        </p:nvSpPr>
        <p:spPr>
          <a:xfrm>
            <a:off x="2379450" y="900325"/>
            <a:ext cx="44916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ko" sz="2400" b="0" i="0" u="none" strike="noStrike" cap="none">
                <a:solidFill>
                  <a:schemeClr val="dk1"/>
                </a:solidFill>
                <a:latin typeface="Quicksand Light"/>
                <a:ea typeface="Quicksand Light"/>
                <a:cs typeface="Quicksand Light"/>
                <a:sym typeface="Quicksand Light"/>
              </a:rPr>
              <a:t>Cara Kerja Haar Cascade</a:t>
            </a:r>
            <a:endParaRPr sz="2400"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0"/>
          <p:cNvSpPr txBox="1"/>
          <p:nvPr/>
        </p:nvSpPr>
        <p:spPr>
          <a:xfrm>
            <a:off x="5942951" y="1824935"/>
            <a:ext cx="29625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8" name="Google Shape;328;p30"/>
          <p:cNvSpPr txBox="1"/>
          <p:nvPr/>
        </p:nvSpPr>
        <p:spPr>
          <a:xfrm>
            <a:off x="590625" y="1314138"/>
            <a:ext cx="3729900" cy="2515200"/>
          </a:xfrm>
          <a:prstGeom prst="rect">
            <a:avLst/>
          </a:prstGeom>
          <a:noFill/>
          <a:ln>
            <a:noFill/>
          </a:ln>
        </p:spPr>
        <p:txBody>
          <a:bodyPr spcFirstLastPara="1" wrap="square" lIns="68575" tIns="34275" rIns="68575" bIns="34275"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ko">
                <a:solidFill>
                  <a:schemeClr val="dk1"/>
                </a:solidFill>
                <a:highlight>
                  <a:srgbClr val="FFFFFF"/>
                </a:highlight>
                <a:latin typeface="Times New Roman"/>
                <a:ea typeface="Times New Roman"/>
                <a:cs typeface="Times New Roman"/>
                <a:sym typeface="Times New Roman"/>
              </a:rPr>
              <a:t>3. </a:t>
            </a:r>
            <a:r>
              <a:rPr lang="ko" b="0" i="0" u="none" strike="noStrike" cap="none">
                <a:solidFill>
                  <a:schemeClr val="dk1"/>
                </a:solidFill>
                <a:highlight>
                  <a:srgbClr val="FFFFFF"/>
                </a:highlight>
                <a:latin typeface="Times New Roman"/>
                <a:ea typeface="Times New Roman"/>
                <a:cs typeface="Times New Roman"/>
                <a:sym typeface="Times New Roman"/>
              </a:rPr>
              <a:t>Langkah selanjutnya adalah menggunakan algoritma fitur </a:t>
            </a:r>
            <a:r>
              <a:rPr lang="ko" b="1" i="1" u="none" strike="noStrike" cap="none">
                <a:solidFill>
                  <a:schemeClr val="dk1"/>
                </a:solidFill>
                <a:highlight>
                  <a:srgbClr val="FFFFFF"/>
                </a:highlight>
                <a:latin typeface="Times New Roman"/>
                <a:ea typeface="Times New Roman"/>
                <a:cs typeface="Times New Roman"/>
                <a:sym typeface="Times New Roman"/>
              </a:rPr>
              <a:t>Haar-Like</a:t>
            </a:r>
            <a:r>
              <a:rPr lang="ko" b="0" i="0" u="none" strike="noStrike" cap="none">
                <a:solidFill>
                  <a:schemeClr val="dk1"/>
                </a:solidFill>
                <a:highlight>
                  <a:srgbClr val="FFFFFF"/>
                </a:highlight>
                <a:latin typeface="Times New Roman"/>
                <a:ea typeface="Times New Roman"/>
                <a:cs typeface="Times New Roman"/>
                <a:sym typeface="Times New Roman"/>
              </a:rPr>
              <a:t>. Algoritma ini digunakan untuk mencari lokasi wajah manusia dalam sebuah bingkai atau gambar. Semua wajah manusia memiliki beberapa sifat universal dari wajah manusia seperti daerah mata lebih gelap dari piksel tetangganya dan daerah hidung lebih cerah daripada daerah mata.</a:t>
            </a:r>
            <a:endParaRPr b="0" i="0" u="none" strike="noStrike" cap="none">
              <a:solidFill>
                <a:schemeClr val="dk1"/>
              </a:solidFill>
              <a:highlight>
                <a:srgbClr val="FFFFFF"/>
              </a:highlight>
              <a:latin typeface="Times New Roman"/>
              <a:ea typeface="Times New Roman"/>
              <a:cs typeface="Times New Roman"/>
              <a:sym typeface="Times New Roman"/>
            </a:endParaRPr>
          </a:p>
          <a:p>
            <a:pPr marL="914400" marR="0" lvl="0" indent="0" algn="just" rtl="0">
              <a:lnSpc>
                <a:spcPct val="115000"/>
              </a:lnSpc>
              <a:spcBef>
                <a:spcPts val="0"/>
              </a:spcBef>
              <a:spcAft>
                <a:spcPts val="0"/>
              </a:spcAft>
              <a:buClr>
                <a:srgbClr val="000000"/>
              </a:buClr>
              <a:buSzPts val="1200"/>
              <a:buFont typeface="Arial"/>
              <a:buNone/>
            </a:pPr>
            <a:endParaRPr b="0" i="0" u="none" strike="noStrike" cap="none">
              <a:solidFill>
                <a:schemeClr val="dk1"/>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b="0" i="0" u="none" strike="noStrike" cap="none">
              <a:solidFill>
                <a:schemeClr val="dk1"/>
              </a:solidFill>
              <a:latin typeface="Quicksand Light"/>
              <a:ea typeface="Quicksand Light"/>
              <a:cs typeface="Quicksand Light"/>
              <a:sym typeface="Quicksand Light"/>
            </a:endParaRPr>
          </a:p>
        </p:txBody>
      </p:sp>
      <p:sp>
        <p:nvSpPr>
          <p:cNvPr id="329" name="Google Shape;329;p30"/>
          <p:cNvSpPr txBox="1"/>
          <p:nvPr/>
        </p:nvSpPr>
        <p:spPr>
          <a:xfrm>
            <a:off x="2437525" y="364175"/>
            <a:ext cx="4491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ko" sz="2400" b="0" i="0" u="none" strike="noStrike" cap="none">
                <a:solidFill>
                  <a:schemeClr val="dk1"/>
                </a:solidFill>
                <a:latin typeface="Quicksand Light"/>
                <a:ea typeface="Quicksand Light"/>
                <a:cs typeface="Quicksand Light"/>
                <a:sym typeface="Quicksand Light"/>
              </a:rPr>
              <a:t>Cara Kerja Haar Cascade</a:t>
            </a:r>
            <a:endParaRPr sz="2400" b="0" i="0" u="none" strike="noStrike" cap="none">
              <a:solidFill>
                <a:schemeClr val="dk1"/>
              </a:solidFill>
              <a:latin typeface="Quicksand Light"/>
              <a:ea typeface="Quicksand Light"/>
              <a:cs typeface="Quicksand Light"/>
              <a:sym typeface="Quicksand Light"/>
            </a:endParaRPr>
          </a:p>
        </p:txBody>
      </p:sp>
      <p:pic>
        <p:nvPicPr>
          <p:cNvPr id="330" name="Google Shape;330;p30"/>
          <p:cNvPicPr preferRelativeResize="0"/>
          <p:nvPr/>
        </p:nvPicPr>
        <p:blipFill rotWithShape="1">
          <a:blip r:embed="rId3">
            <a:alphaModFix/>
          </a:blip>
          <a:srcRect/>
          <a:stretch/>
        </p:blipFill>
        <p:spPr>
          <a:xfrm>
            <a:off x="4572000" y="1008000"/>
            <a:ext cx="1646250" cy="1319375"/>
          </a:xfrm>
          <a:prstGeom prst="rect">
            <a:avLst/>
          </a:prstGeom>
          <a:noFill/>
          <a:ln>
            <a:noFill/>
          </a:ln>
        </p:spPr>
      </p:pic>
      <p:pic>
        <p:nvPicPr>
          <p:cNvPr id="331" name="Google Shape;331;p30"/>
          <p:cNvPicPr preferRelativeResize="0"/>
          <p:nvPr/>
        </p:nvPicPr>
        <p:blipFill rotWithShape="1">
          <a:blip r:embed="rId4">
            <a:alphaModFix/>
          </a:blip>
          <a:srcRect/>
          <a:stretch/>
        </p:blipFill>
        <p:spPr>
          <a:xfrm>
            <a:off x="4519625" y="2532602"/>
            <a:ext cx="2935041" cy="19506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1"/>
          <p:cNvSpPr txBox="1"/>
          <p:nvPr/>
        </p:nvSpPr>
        <p:spPr>
          <a:xfrm>
            <a:off x="5942951" y="1824935"/>
            <a:ext cx="29625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 name="Google Shape;337;p31"/>
          <p:cNvSpPr txBox="1"/>
          <p:nvPr/>
        </p:nvSpPr>
        <p:spPr>
          <a:xfrm>
            <a:off x="4206625" y="1595088"/>
            <a:ext cx="3729900" cy="2515200"/>
          </a:xfrm>
          <a:prstGeom prst="rect">
            <a:avLst/>
          </a:prstGeom>
          <a:noFill/>
          <a:ln>
            <a:noFill/>
          </a:ln>
        </p:spPr>
        <p:txBody>
          <a:bodyPr spcFirstLastPara="1" wrap="square" lIns="68575" tIns="34275" rIns="68575" bIns="34275" anchor="t" anchorCtr="0">
            <a:spAutoFit/>
          </a:bodyPr>
          <a:lstStyle/>
          <a:p>
            <a:pPr marL="457200" marR="0" lvl="0" indent="0" algn="l" rtl="0">
              <a:lnSpc>
                <a:spcPct val="115000"/>
              </a:lnSpc>
              <a:spcBef>
                <a:spcPts val="0"/>
              </a:spcBef>
              <a:spcAft>
                <a:spcPts val="0"/>
              </a:spcAft>
              <a:buClr>
                <a:srgbClr val="000000"/>
              </a:buClr>
              <a:buSzPts val="1200"/>
              <a:buFont typeface="Arial"/>
              <a:buNone/>
            </a:pPr>
            <a:r>
              <a:rPr lang="ko" sz="1600" b="0" i="0" u="none" strike="noStrike" cap="none">
                <a:solidFill>
                  <a:schemeClr val="dk1"/>
                </a:solidFill>
                <a:highlight>
                  <a:srgbClr val="FFFFFF"/>
                </a:highlight>
                <a:latin typeface="Times New Roman"/>
                <a:ea typeface="Times New Roman"/>
                <a:cs typeface="Times New Roman"/>
                <a:sym typeface="Times New Roman"/>
              </a:rPr>
              <a:t>4. Langkah selanjutnya adalah memberikan koordinat x, y, w, h yang membuat kotak persegi panjang pada gambar untuk menunjukkan lokasi wajah atau bisa dikatakan untuk menunjukkan wilayah yang diinginkan pada gambar. </a:t>
            </a:r>
            <a:endParaRPr sz="1600" b="0" i="0" u="none" strike="noStrike" cap="none">
              <a:solidFill>
                <a:schemeClr val="dk1"/>
              </a:solidFill>
              <a:highlight>
                <a:srgbClr val="FFFFFF"/>
              </a:highlight>
              <a:latin typeface="Times New Roman"/>
              <a:ea typeface="Times New Roman"/>
              <a:cs typeface="Times New Roman"/>
              <a:sym typeface="Times New Roman"/>
            </a:endParaRPr>
          </a:p>
          <a:p>
            <a:pPr marL="914400" marR="0" lvl="0" indent="0" algn="just" rtl="0">
              <a:lnSpc>
                <a:spcPct val="115000"/>
              </a:lnSpc>
              <a:spcBef>
                <a:spcPts val="0"/>
              </a:spcBef>
              <a:spcAft>
                <a:spcPts val="0"/>
              </a:spcAft>
              <a:buClr>
                <a:srgbClr val="000000"/>
              </a:buClr>
              <a:buSzPts val="1200"/>
              <a:buFont typeface="Arial"/>
              <a:buNone/>
            </a:pPr>
            <a:endParaRPr b="0" i="0" u="none" strike="noStrike" cap="none">
              <a:solidFill>
                <a:schemeClr val="dk1"/>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b="0" i="0" u="none" strike="noStrike" cap="none">
              <a:solidFill>
                <a:schemeClr val="dk1"/>
              </a:solidFill>
              <a:latin typeface="Quicksand Light"/>
              <a:ea typeface="Quicksand Light"/>
              <a:cs typeface="Quicksand Light"/>
              <a:sym typeface="Quicksand Light"/>
            </a:endParaRPr>
          </a:p>
        </p:txBody>
      </p:sp>
      <p:sp>
        <p:nvSpPr>
          <p:cNvPr id="338" name="Google Shape;338;p31"/>
          <p:cNvSpPr txBox="1"/>
          <p:nvPr/>
        </p:nvSpPr>
        <p:spPr>
          <a:xfrm>
            <a:off x="2437525" y="364175"/>
            <a:ext cx="4491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ko" sz="2400" b="0" i="0" u="none" strike="noStrike" cap="none">
                <a:solidFill>
                  <a:schemeClr val="dk1"/>
                </a:solidFill>
                <a:latin typeface="Quicksand Light"/>
                <a:ea typeface="Quicksand Light"/>
                <a:cs typeface="Quicksand Light"/>
                <a:sym typeface="Quicksand Light"/>
              </a:rPr>
              <a:t>Cara Kerja Haar Cascade</a:t>
            </a:r>
            <a:endParaRPr sz="2400" b="0" i="0" u="none" strike="noStrike" cap="none">
              <a:solidFill>
                <a:schemeClr val="dk1"/>
              </a:solidFill>
              <a:latin typeface="Quicksand Light"/>
              <a:ea typeface="Quicksand Light"/>
              <a:cs typeface="Quicksand Light"/>
              <a:sym typeface="Quicksand Light"/>
            </a:endParaRPr>
          </a:p>
        </p:txBody>
      </p:sp>
      <p:pic>
        <p:nvPicPr>
          <p:cNvPr id="339" name="Google Shape;339;p31"/>
          <p:cNvPicPr preferRelativeResize="0"/>
          <p:nvPr/>
        </p:nvPicPr>
        <p:blipFill rotWithShape="1">
          <a:blip r:embed="rId3">
            <a:alphaModFix/>
          </a:blip>
          <a:srcRect/>
          <a:stretch/>
        </p:blipFill>
        <p:spPr>
          <a:xfrm>
            <a:off x="1266425" y="1413285"/>
            <a:ext cx="2671775" cy="23169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2"/>
          <p:cNvSpPr/>
          <p:nvPr/>
        </p:nvSpPr>
        <p:spPr>
          <a:xfrm>
            <a:off x="3175033" y="1159001"/>
            <a:ext cx="2919242" cy="2919241"/>
          </a:xfrm>
          <a:custGeom>
            <a:avLst/>
            <a:gdLst/>
            <a:ahLst/>
            <a:cxnLst/>
            <a:rect l="l" t="t" r="r" b="b"/>
            <a:pathLst>
              <a:path w="5075645" h="5075645" extrusionOk="0">
                <a:moveTo>
                  <a:pt x="4337330" y="807980"/>
                </a:moveTo>
                <a:cubicBezTo>
                  <a:pt x="3883567" y="341021"/>
                  <a:pt x="3275759" y="72773"/>
                  <a:pt x="2625569" y="52470"/>
                </a:cubicBezTo>
                <a:cubicBezTo>
                  <a:pt x="2625569" y="52470"/>
                  <a:pt x="2625569" y="52470"/>
                  <a:pt x="2625315" y="52470"/>
                </a:cubicBezTo>
                <a:cubicBezTo>
                  <a:pt x="2625061" y="52470"/>
                  <a:pt x="2625061" y="52470"/>
                  <a:pt x="2624807" y="52470"/>
                </a:cubicBezTo>
                <a:lnTo>
                  <a:pt x="2611611" y="51963"/>
                </a:lnTo>
                <a:cubicBezTo>
                  <a:pt x="2590039" y="51201"/>
                  <a:pt x="2568468" y="50694"/>
                  <a:pt x="2546642" y="50694"/>
                </a:cubicBezTo>
                <a:cubicBezTo>
                  <a:pt x="1170381" y="50694"/>
                  <a:pt x="50694" y="1170381"/>
                  <a:pt x="50694" y="2546389"/>
                </a:cubicBezTo>
                <a:cubicBezTo>
                  <a:pt x="50694" y="3922396"/>
                  <a:pt x="1170381" y="5042083"/>
                  <a:pt x="2546642" y="5042083"/>
                </a:cubicBezTo>
                <a:cubicBezTo>
                  <a:pt x="2568468" y="5042083"/>
                  <a:pt x="2590039" y="5041576"/>
                  <a:pt x="2611611" y="5040814"/>
                </a:cubicBezTo>
                <a:lnTo>
                  <a:pt x="2624807" y="5040307"/>
                </a:lnTo>
                <a:cubicBezTo>
                  <a:pt x="2625061" y="5040307"/>
                  <a:pt x="2625061" y="5040307"/>
                  <a:pt x="2625315" y="5040307"/>
                </a:cubicBezTo>
                <a:cubicBezTo>
                  <a:pt x="2625315" y="5040307"/>
                  <a:pt x="2625315" y="5040307"/>
                  <a:pt x="2625569" y="5040307"/>
                </a:cubicBezTo>
                <a:cubicBezTo>
                  <a:pt x="3275759" y="5020004"/>
                  <a:pt x="3883567" y="4751756"/>
                  <a:pt x="4337330" y="4284797"/>
                </a:cubicBezTo>
                <a:cubicBezTo>
                  <a:pt x="4792108" y="3816569"/>
                  <a:pt x="5042591" y="3199370"/>
                  <a:pt x="5042591" y="2546389"/>
                </a:cubicBezTo>
                <a:cubicBezTo>
                  <a:pt x="5042591" y="1893407"/>
                  <a:pt x="4792108" y="1275954"/>
                  <a:pt x="4337330" y="807980"/>
                </a:cubicBezTo>
                <a:close/>
                <a:moveTo>
                  <a:pt x="2591816" y="3949551"/>
                </a:moveTo>
                <a:lnTo>
                  <a:pt x="2575066" y="3950058"/>
                </a:lnTo>
                <a:cubicBezTo>
                  <a:pt x="2565676" y="3950312"/>
                  <a:pt x="2556286" y="3950820"/>
                  <a:pt x="2546896" y="3950820"/>
                </a:cubicBezTo>
                <a:cubicBezTo>
                  <a:pt x="1772353" y="3950820"/>
                  <a:pt x="1142211" y="3320678"/>
                  <a:pt x="1142211" y="2546389"/>
                </a:cubicBezTo>
                <a:cubicBezTo>
                  <a:pt x="1142211" y="1772099"/>
                  <a:pt x="1772353" y="1141957"/>
                  <a:pt x="2546896" y="1141957"/>
                </a:cubicBezTo>
                <a:cubicBezTo>
                  <a:pt x="2556286" y="1141957"/>
                  <a:pt x="2565676" y="1142465"/>
                  <a:pt x="2575066" y="1142719"/>
                </a:cubicBezTo>
                <a:lnTo>
                  <a:pt x="2591816" y="1143226"/>
                </a:lnTo>
                <a:cubicBezTo>
                  <a:pt x="3354178" y="1167082"/>
                  <a:pt x="3951328" y="1783519"/>
                  <a:pt x="3951328" y="2546389"/>
                </a:cubicBezTo>
                <a:cubicBezTo>
                  <a:pt x="3951328" y="3309258"/>
                  <a:pt x="3354178" y="3925695"/>
                  <a:pt x="2591816" y="3949551"/>
                </a:cubicBezTo>
                <a:close/>
              </a:path>
            </a:pathLst>
          </a:custGeom>
          <a:solidFill>
            <a:schemeClr val="dk1">
              <a:alpha val="6274"/>
            </a:scheme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Quicksand Light"/>
              <a:ea typeface="Quicksand Light"/>
              <a:cs typeface="Quicksand Light"/>
              <a:sym typeface="Quicksand Light"/>
            </a:endParaRPr>
          </a:p>
        </p:txBody>
      </p:sp>
      <p:sp>
        <p:nvSpPr>
          <p:cNvPr id="345" name="Google Shape;345;p32"/>
          <p:cNvSpPr/>
          <p:nvPr/>
        </p:nvSpPr>
        <p:spPr>
          <a:xfrm>
            <a:off x="3738410" y="1692894"/>
            <a:ext cx="1634776" cy="1634775"/>
          </a:xfrm>
          <a:custGeom>
            <a:avLst/>
            <a:gdLst/>
            <a:ahLst/>
            <a:cxnLst/>
            <a:rect l="l" t="t" r="r" b="b"/>
            <a:pathLst>
              <a:path w="2842361" h="2842361" extrusionOk="0">
                <a:moveTo>
                  <a:pt x="1468384" y="20303"/>
                </a:moveTo>
                <a:cubicBezTo>
                  <a:pt x="1468384" y="20303"/>
                  <a:pt x="1468384" y="20303"/>
                  <a:pt x="1468384" y="20303"/>
                </a:cubicBezTo>
                <a:lnTo>
                  <a:pt x="1452396" y="19795"/>
                </a:lnTo>
                <a:cubicBezTo>
                  <a:pt x="1442752" y="19541"/>
                  <a:pt x="1433362" y="19034"/>
                  <a:pt x="1423719" y="19034"/>
                </a:cubicBezTo>
                <a:cubicBezTo>
                  <a:pt x="649175" y="19034"/>
                  <a:pt x="19034" y="649175"/>
                  <a:pt x="19034" y="1423718"/>
                </a:cubicBezTo>
                <a:cubicBezTo>
                  <a:pt x="19034" y="2198262"/>
                  <a:pt x="649175" y="2828150"/>
                  <a:pt x="1423719" y="2828150"/>
                </a:cubicBezTo>
                <a:cubicBezTo>
                  <a:pt x="1433362" y="2828150"/>
                  <a:pt x="1443006" y="2827642"/>
                  <a:pt x="1452650" y="2827388"/>
                </a:cubicBezTo>
                <a:lnTo>
                  <a:pt x="1468384" y="2826881"/>
                </a:lnTo>
                <a:cubicBezTo>
                  <a:pt x="1468384" y="2826881"/>
                  <a:pt x="1468384" y="2826881"/>
                  <a:pt x="1468384" y="2826881"/>
                </a:cubicBezTo>
                <a:cubicBezTo>
                  <a:pt x="2231000" y="2803025"/>
                  <a:pt x="2828150" y="2186842"/>
                  <a:pt x="2828150" y="1423718"/>
                </a:cubicBezTo>
                <a:cubicBezTo>
                  <a:pt x="2828150" y="660595"/>
                  <a:pt x="2230746" y="44158"/>
                  <a:pt x="1468384" y="20303"/>
                </a:cubicBezTo>
                <a:close/>
              </a:path>
            </a:pathLst>
          </a:cu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Quicksand Light"/>
              <a:ea typeface="Quicksand Light"/>
              <a:cs typeface="Quicksand Light"/>
              <a:sym typeface="Quicksand Light"/>
            </a:endParaRPr>
          </a:p>
        </p:txBody>
      </p:sp>
      <p:sp>
        <p:nvSpPr>
          <p:cNvPr id="346" name="Google Shape;346;p32"/>
          <p:cNvSpPr/>
          <p:nvPr/>
        </p:nvSpPr>
        <p:spPr>
          <a:xfrm>
            <a:off x="4267951" y="2500794"/>
            <a:ext cx="1721912" cy="1444655"/>
          </a:xfrm>
          <a:custGeom>
            <a:avLst/>
            <a:gdLst/>
            <a:ahLst/>
            <a:cxnLst/>
            <a:rect l="l" t="t" r="r" b="b"/>
            <a:pathLst>
              <a:path w="2994630" h="2512444" extrusionOk="0">
                <a:moveTo>
                  <a:pt x="2453076" y="564666"/>
                </a:moveTo>
                <a:cubicBezTo>
                  <a:pt x="2151837" y="564666"/>
                  <a:pt x="1907444" y="320273"/>
                  <a:pt x="1907444" y="19034"/>
                </a:cubicBezTo>
                <a:cubicBezTo>
                  <a:pt x="1907444" y="782157"/>
                  <a:pt x="1310040" y="1398594"/>
                  <a:pt x="547679" y="1422196"/>
                </a:cubicBezTo>
                <a:cubicBezTo>
                  <a:pt x="547679" y="1422196"/>
                  <a:pt x="547679" y="1422196"/>
                  <a:pt x="547679" y="1422196"/>
                </a:cubicBezTo>
                <a:cubicBezTo>
                  <a:pt x="246439" y="1431586"/>
                  <a:pt x="9914" y="1683338"/>
                  <a:pt x="19304" y="1984577"/>
                </a:cubicBezTo>
                <a:cubicBezTo>
                  <a:pt x="28440" y="2279980"/>
                  <a:pt x="270802" y="2513206"/>
                  <a:pt x="564428" y="2513206"/>
                </a:cubicBezTo>
                <a:cubicBezTo>
                  <a:pt x="570265" y="2513206"/>
                  <a:pt x="575848" y="2513206"/>
                  <a:pt x="581685" y="2512952"/>
                </a:cubicBezTo>
                <a:cubicBezTo>
                  <a:pt x="581939" y="2512952"/>
                  <a:pt x="581939" y="2512952"/>
                  <a:pt x="582193" y="2512952"/>
                </a:cubicBezTo>
                <a:cubicBezTo>
                  <a:pt x="1232129" y="2492650"/>
                  <a:pt x="1839938" y="2224148"/>
                  <a:pt x="2293447" y="1757442"/>
                </a:cubicBezTo>
                <a:cubicBezTo>
                  <a:pt x="2748225" y="1289214"/>
                  <a:pt x="2998708" y="672016"/>
                  <a:pt x="2998708" y="19034"/>
                </a:cubicBezTo>
                <a:cubicBezTo>
                  <a:pt x="2998708" y="320273"/>
                  <a:pt x="2754315" y="564666"/>
                  <a:pt x="2453076" y="564666"/>
                </a:cubicBezTo>
                <a:close/>
              </a:path>
            </a:pathLst>
          </a:custGeom>
          <a:solidFill>
            <a:srgbClr val="FFE10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Quicksand Light"/>
              <a:ea typeface="Quicksand Light"/>
              <a:cs typeface="Quicksand Light"/>
              <a:sym typeface="Quicksand Light"/>
            </a:endParaRPr>
          </a:p>
        </p:txBody>
      </p:sp>
      <p:sp>
        <p:nvSpPr>
          <p:cNvPr id="347" name="Google Shape;347;p32"/>
          <p:cNvSpPr/>
          <p:nvPr/>
        </p:nvSpPr>
        <p:spPr>
          <a:xfrm>
            <a:off x="4572000" y="1075804"/>
            <a:ext cx="1430428" cy="1766140"/>
          </a:xfrm>
          <a:custGeom>
            <a:avLst/>
            <a:gdLst/>
            <a:ahLst/>
            <a:cxnLst/>
            <a:rect l="l" t="t" r="r" b="b"/>
            <a:pathLst>
              <a:path w="2487066" h="3070765" extrusionOk="0">
                <a:moveTo>
                  <a:pt x="1764802" y="774543"/>
                </a:moveTo>
                <a:cubicBezTo>
                  <a:pt x="1311293" y="307584"/>
                  <a:pt x="703485" y="39336"/>
                  <a:pt x="53548" y="19034"/>
                </a:cubicBezTo>
                <a:cubicBezTo>
                  <a:pt x="354534" y="28677"/>
                  <a:pt x="590805" y="280429"/>
                  <a:pt x="581415" y="581415"/>
                </a:cubicBezTo>
                <a:cubicBezTo>
                  <a:pt x="572025" y="882655"/>
                  <a:pt x="320781" y="1119687"/>
                  <a:pt x="19034" y="1109790"/>
                </a:cubicBezTo>
                <a:cubicBezTo>
                  <a:pt x="781650" y="1133645"/>
                  <a:pt x="1378799" y="1750082"/>
                  <a:pt x="1378799" y="2512952"/>
                </a:cubicBezTo>
                <a:cubicBezTo>
                  <a:pt x="1378799" y="2814192"/>
                  <a:pt x="1623192" y="3058584"/>
                  <a:pt x="1924431" y="3058584"/>
                </a:cubicBezTo>
                <a:cubicBezTo>
                  <a:pt x="2225671" y="3058584"/>
                  <a:pt x="2470063" y="2814192"/>
                  <a:pt x="2470063" y="2512952"/>
                </a:cubicBezTo>
                <a:cubicBezTo>
                  <a:pt x="2470063" y="1860224"/>
                  <a:pt x="2219580" y="1242772"/>
                  <a:pt x="1764802" y="774543"/>
                </a:cubicBezTo>
                <a:close/>
              </a:path>
            </a:pathLst>
          </a:custGeom>
          <a:solidFill>
            <a:srgbClr val="4CCBC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Quicksand Light"/>
              <a:ea typeface="Quicksand Light"/>
              <a:cs typeface="Quicksand Light"/>
              <a:sym typeface="Quicksand Light"/>
            </a:endParaRPr>
          </a:p>
        </p:txBody>
      </p:sp>
      <p:sp>
        <p:nvSpPr>
          <p:cNvPr id="348" name="Google Shape;348;p32"/>
          <p:cNvSpPr/>
          <p:nvPr/>
        </p:nvSpPr>
        <p:spPr>
          <a:xfrm>
            <a:off x="3120299" y="2186976"/>
            <a:ext cx="1488433" cy="1765690"/>
          </a:xfrm>
          <a:custGeom>
            <a:avLst/>
            <a:gdLst/>
            <a:ahLst/>
            <a:cxnLst/>
            <a:rect l="l" t="t" r="r" b="b"/>
            <a:pathLst>
              <a:path w="2588579" h="3070765" extrusionOk="0">
                <a:moveTo>
                  <a:pt x="2593655" y="3058584"/>
                </a:moveTo>
                <a:cubicBezTo>
                  <a:pt x="2587818" y="3058838"/>
                  <a:pt x="2581981" y="3058838"/>
                  <a:pt x="2576398" y="3058838"/>
                </a:cubicBezTo>
                <a:cubicBezTo>
                  <a:pt x="2283025" y="3058838"/>
                  <a:pt x="2040663" y="2825612"/>
                  <a:pt x="2031273" y="2530209"/>
                </a:cubicBezTo>
                <a:cubicBezTo>
                  <a:pt x="2021883" y="2228970"/>
                  <a:pt x="2258409" y="1977218"/>
                  <a:pt x="2559648" y="1967828"/>
                </a:cubicBezTo>
                <a:cubicBezTo>
                  <a:pt x="2559648" y="1967828"/>
                  <a:pt x="2559648" y="1967828"/>
                  <a:pt x="2559648" y="1967828"/>
                </a:cubicBezTo>
                <a:cubicBezTo>
                  <a:pt x="2559648" y="1967828"/>
                  <a:pt x="2559648" y="1967828"/>
                  <a:pt x="2559648" y="1967828"/>
                </a:cubicBezTo>
                <a:lnTo>
                  <a:pt x="2543914" y="1968335"/>
                </a:lnTo>
                <a:cubicBezTo>
                  <a:pt x="2534270" y="1968589"/>
                  <a:pt x="2524626" y="1969097"/>
                  <a:pt x="2514982" y="1969097"/>
                </a:cubicBezTo>
                <a:cubicBezTo>
                  <a:pt x="1740439" y="1969097"/>
                  <a:pt x="1110298" y="1338955"/>
                  <a:pt x="1110298" y="564666"/>
                </a:cubicBezTo>
                <a:cubicBezTo>
                  <a:pt x="1110298" y="263426"/>
                  <a:pt x="865905" y="19034"/>
                  <a:pt x="564666" y="19034"/>
                </a:cubicBezTo>
                <a:cubicBezTo>
                  <a:pt x="263426" y="19034"/>
                  <a:pt x="19034" y="263172"/>
                  <a:pt x="19034" y="564666"/>
                </a:cubicBezTo>
                <a:cubicBezTo>
                  <a:pt x="19034" y="1940927"/>
                  <a:pt x="1138721" y="3060360"/>
                  <a:pt x="2514982" y="3060360"/>
                </a:cubicBezTo>
                <a:cubicBezTo>
                  <a:pt x="2537315" y="3060360"/>
                  <a:pt x="2559394" y="3059599"/>
                  <a:pt x="2581473" y="3058838"/>
                </a:cubicBezTo>
                <a:lnTo>
                  <a:pt x="2593655" y="3058584"/>
                </a:lnTo>
                <a:cubicBezTo>
                  <a:pt x="2593909" y="3058584"/>
                  <a:pt x="2593909" y="3058584"/>
                  <a:pt x="2594163" y="3058584"/>
                </a:cubicBezTo>
                <a:cubicBezTo>
                  <a:pt x="2593909" y="3058584"/>
                  <a:pt x="2593655" y="3058584"/>
                  <a:pt x="2593655" y="3058584"/>
                </a:cubicBezTo>
                <a:close/>
              </a:path>
            </a:pathLst>
          </a:custGeom>
          <a:solidFill>
            <a:srgbClr val="4CCBC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Quicksand Light"/>
              <a:ea typeface="Quicksand Light"/>
              <a:cs typeface="Quicksand Light"/>
              <a:sym typeface="Quicksand Light"/>
            </a:endParaRPr>
          </a:p>
        </p:txBody>
      </p:sp>
      <p:sp>
        <p:nvSpPr>
          <p:cNvPr id="349" name="Google Shape;349;p32"/>
          <p:cNvSpPr/>
          <p:nvPr/>
        </p:nvSpPr>
        <p:spPr>
          <a:xfrm>
            <a:off x="3120299" y="1065257"/>
            <a:ext cx="1795334" cy="1445024"/>
          </a:xfrm>
          <a:custGeom>
            <a:avLst/>
            <a:gdLst/>
            <a:ahLst/>
            <a:cxnLst/>
            <a:rect l="l" t="t" r="r" b="b"/>
            <a:pathLst>
              <a:path w="3121522" h="2512444" extrusionOk="0">
                <a:moveTo>
                  <a:pt x="2593909" y="20810"/>
                </a:moveTo>
                <a:cubicBezTo>
                  <a:pt x="2593909" y="20810"/>
                  <a:pt x="2593655" y="20810"/>
                  <a:pt x="2593655" y="20810"/>
                </a:cubicBezTo>
                <a:lnTo>
                  <a:pt x="2581220" y="20303"/>
                </a:lnTo>
                <a:cubicBezTo>
                  <a:pt x="2559141" y="19795"/>
                  <a:pt x="2537062" y="19034"/>
                  <a:pt x="2514982" y="19034"/>
                </a:cubicBezTo>
                <a:cubicBezTo>
                  <a:pt x="1138721" y="19034"/>
                  <a:pt x="19034" y="1138721"/>
                  <a:pt x="19034" y="2514982"/>
                </a:cubicBezTo>
                <a:cubicBezTo>
                  <a:pt x="19034" y="2213743"/>
                  <a:pt x="263426" y="1969350"/>
                  <a:pt x="564666" y="1969350"/>
                </a:cubicBezTo>
                <a:cubicBezTo>
                  <a:pt x="865905" y="1969350"/>
                  <a:pt x="1110298" y="2213489"/>
                  <a:pt x="1110298" y="2514982"/>
                </a:cubicBezTo>
                <a:cubicBezTo>
                  <a:pt x="1110298" y="1740439"/>
                  <a:pt x="1740439" y="1110297"/>
                  <a:pt x="2514982" y="1110297"/>
                </a:cubicBezTo>
                <a:cubicBezTo>
                  <a:pt x="2524626" y="1110297"/>
                  <a:pt x="2534270" y="1110805"/>
                  <a:pt x="2543914" y="1111059"/>
                </a:cubicBezTo>
                <a:lnTo>
                  <a:pt x="2559648" y="1111566"/>
                </a:lnTo>
                <a:cubicBezTo>
                  <a:pt x="2559648" y="1111566"/>
                  <a:pt x="2559648" y="1111566"/>
                  <a:pt x="2559648" y="1111566"/>
                </a:cubicBezTo>
                <a:cubicBezTo>
                  <a:pt x="2861395" y="1121464"/>
                  <a:pt x="3112640" y="884431"/>
                  <a:pt x="3122030" y="583192"/>
                </a:cubicBezTo>
                <a:cubicBezTo>
                  <a:pt x="3131420" y="282206"/>
                  <a:pt x="2895148" y="30454"/>
                  <a:pt x="2593909" y="20810"/>
                </a:cubicBezTo>
                <a:close/>
              </a:path>
            </a:pathLst>
          </a:custGeom>
          <a:solidFill>
            <a:srgbClr val="FFE10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Quicksand Light"/>
              <a:ea typeface="Quicksand Light"/>
              <a:cs typeface="Quicksand Light"/>
              <a:sym typeface="Quicksand Light"/>
            </a:endParaRPr>
          </a:p>
        </p:txBody>
      </p:sp>
      <p:sp>
        <p:nvSpPr>
          <p:cNvPr id="350" name="Google Shape;350;p32"/>
          <p:cNvSpPr/>
          <p:nvPr/>
        </p:nvSpPr>
        <p:spPr>
          <a:xfrm>
            <a:off x="3864796" y="2080263"/>
            <a:ext cx="1414500" cy="623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ko" sz="1700" b="0" i="0" u="none" strike="noStrike" cap="none">
                <a:solidFill>
                  <a:schemeClr val="dk1"/>
                </a:solidFill>
                <a:latin typeface="Quicksand Light"/>
                <a:ea typeface="Quicksand Light"/>
                <a:cs typeface="Quicksand Light"/>
                <a:sym typeface="Quicksand Light"/>
              </a:rPr>
              <a:t>Bagan Kerja</a:t>
            </a:r>
            <a:endParaRPr sz="1700" b="0" i="0" u="none" strike="noStrike" cap="none">
              <a:solidFill>
                <a:schemeClr val="dk1"/>
              </a:solidFill>
              <a:latin typeface="Quicksand Light"/>
              <a:ea typeface="Quicksand Light"/>
              <a:cs typeface="Quicksand Light"/>
              <a:sym typeface="Quicksand Light"/>
            </a:endParaRPr>
          </a:p>
          <a:p>
            <a:pPr marL="0" marR="0" lvl="0" indent="0" algn="ctr" rtl="0">
              <a:lnSpc>
                <a:spcPct val="100000"/>
              </a:lnSpc>
              <a:spcBef>
                <a:spcPts val="0"/>
              </a:spcBef>
              <a:spcAft>
                <a:spcPts val="0"/>
              </a:spcAft>
              <a:buClr>
                <a:srgbClr val="000000"/>
              </a:buClr>
              <a:buSzPts val="1700"/>
              <a:buFont typeface="Arial"/>
              <a:buNone/>
            </a:pPr>
            <a:r>
              <a:rPr lang="ko" sz="1700" b="0" i="0" u="none" strike="noStrike" cap="none">
                <a:solidFill>
                  <a:schemeClr val="dk1"/>
                </a:solidFill>
                <a:latin typeface="Quicksand Light"/>
                <a:ea typeface="Quicksand Light"/>
                <a:cs typeface="Quicksand Light"/>
                <a:sym typeface="Quicksand Light"/>
              </a:rPr>
              <a:t>Face Recognition</a:t>
            </a:r>
            <a:endParaRPr sz="1700" b="0" i="0" u="none" strike="noStrike" cap="none">
              <a:solidFill>
                <a:schemeClr val="dk1"/>
              </a:solidFill>
              <a:latin typeface="Quicksand Light"/>
              <a:ea typeface="Quicksand Light"/>
              <a:cs typeface="Quicksand Light"/>
              <a:sym typeface="Quicksand Light"/>
            </a:endParaRPr>
          </a:p>
        </p:txBody>
      </p:sp>
      <p:sp>
        <p:nvSpPr>
          <p:cNvPr id="351" name="Google Shape;351;p32"/>
          <p:cNvSpPr/>
          <p:nvPr/>
        </p:nvSpPr>
        <p:spPr>
          <a:xfrm>
            <a:off x="6231559" y="1260877"/>
            <a:ext cx="1586889" cy="48474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STEP 02.</a:t>
            </a:r>
            <a:endParaRPr sz="11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Data Input</a:t>
            </a:r>
            <a:endParaRPr sz="1100" b="1" i="0" u="none" strike="noStrike" cap="none">
              <a:solidFill>
                <a:srgbClr val="000000"/>
              </a:solidFill>
            </a:endParaRPr>
          </a:p>
        </p:txBody>
      </p:sp>
      <p:sp>
        <p:nvSpPr>
          <p:cNvPr id="352" name="Google Shape;352;p32"/>
          <p:cNvSpPr/>
          <p:nvPr/>
        </p:nvSpPr>
        <p:spPr>
          <a:xfrm>
            <a:off x="6231558" y="1793116"/>
            <a:ext cx="1834150" cy="39241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ko" b="0" i="0" u="none" strike="noStrike" cap="none">
                <a:solidFill>
                  <a:schemeClr val="dk1"/>
                </a:solidFill>
                <a:latin typeface="Quicksand Light"/>
                <a:ea typeface="Quicksand Light"/>
                <a:cs typeface="Quicksand Light"/>
                <a:sym typeface="Quicksand Light"/>
              </a:rPr>
              <a:t>Memasukkan Input Data dari wajah yang ingin dikenal</a:t>
            </a:r>
            <a:endParaRPr b="0" i="0" u="none" strike="noStrike" cap="none">
              <a:solidFill>
                <a:schemeClr val="dk1"/>
              </a:solidFill>
              <a:latin typeface="Quicksand Light"/>
              <a:ea typeface="Quicksand Light"/>
              <a:cs typeface="Quicksand Light"/>
              <a:sym typeface="Quicksand Light"/>
            </a:endParaRPr>
          </a:p>
        </p:txBody>
      </p:sp>
      <p:sp>
        <p:nvSpPr>
          <p:cNvPr id="353" name="Google Shape;353;p32"/>
          <p:cNvSpPr/>
          <p:nvPr/>
        </p:nvSpPr>
        <p:spPr>
          <a:xfrm>
            <a:off x="6231559" y="2916001"/>
            <a:ext cx="1586889" cy="48474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STEP 03.</a:t>
            </a:r>
            <a:endParaRPr sz="11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Train Data</a:t>
            </a:r>
            <a:endParaRPr sz="1100" b="1" i="0" u="none" strike="noStrike" cap="none">
              <a:solidFill>
                <a:srgbClr val="000000"/>
              </a:solidFill>
            </a:endParaRPr>
          </a:p>
        </p:txBody>
      </p:sp>
      <p:sp>
        <p:nvSpPr>
          <p:cNvPr id="354" name="Google Shape;354;p32"/>
          <p:cNvSpPr/>
          <p:nvPr/>
        </p:nvSpPr>
        <p:spPr>
          <a:xfrm>
            <a:off x="6231558" y="3448239"/>
            <a:ext cx="1834150" cy="39241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ko" b="0" i="0" u="none" strike="noStrike" cap="none">
                <a:solidFill>
                  <a:schemeClr val="dk1"/>
                </a:solidFill>
                <a:latin typeface="Quicksand Light"/>
                <a:ea typeface="Quicksand Light"/>
                <a:cs typeface="Quicksand Light"/>
                <a:sym typeface="Quicksand Light"/>
              </a:rPr>
              <a:t>Melakukan train terhadap data-data wajah yang telah dimasukkan </a:t>
            </a:r>
            <a:endParaRPr b="0" i="0" u="none" strike="noStrike" cap="none">
              <a:solidFill>
                <a:schemeClr val="dk1"/>
              </a:solidFill>
              <a:latin typeface="Quicksand Light"/>
              <a:ea typeface="Quicksand Light"/>
              <a:cs typeface="Quicksand Light"/>
              <a:sym typeface="Quicksand Light"/>
            </a:endParaRPr>
          </a:p>
        </p:txBody>
      </p:sp>
      <p:sp>
        <p:nvSpPr>
          <p:cNvPr id="355" name="Google Shape;355;p32"/>
          <p:cNvSpPr/>
          <p:nvPr/>
        </p:nvSpPr>
        <p:spPr>
          <a:xfrm>
            <a:off x="1400033" y="1260877"/>
            <a:ext cx="1586889" cy="484748"/>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STEP 01.</a:t>
            </a:r>
            <a:endParaRPr sz="1100" b="1" i="0" u="none" strike="noStrike" cap="none">
              <a:solidFill>
                <a:srgbClr val="000000"/>
              </a:solidFill>
            </a:endParaRPr>
          </a:p>
          <a:p>
            <a:pPr marL="0" marR="0" lvl="0" indent="0" algn="r"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Face Detection</a:t>
            </a:r>
            <a:endParaRPr sz="1100" b="1" i="0" u="none" strike="noStrike" cap="none">
              <a:solidFill>
                <a:srgbClr val="000000"/>
              </a:solidFill>
            </a:endParaRPr>
          </a:p>
        </p:txBody>
      </p:sp>
      <p:sp>
        <p:nvSpPr>
          <p:cNvPr id="356" name="Google Shape;356;p32"/>
          <p:cNvSpPr/>
          <p:nvPr/>
        </p:nvSpPr>
        <p:spPr>
          <a:xfrm>
            <a:off x="1152772" y="1793116"/>
            <a:ext cx="1834150" cy="392415"/>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ko" b="0" i="0" u="none" strike="noStrike" cap="none">
                <a:solidFill>
                  <a:schemeClr val="dk1"/>
                </a:solidFill>
                <a:latin typeface="Quicksand Light"/>
                <a:ea typeface="Quicksand Light"/>
                <a:cs typeface="Quicksand Light"/>
                <a:sym typeface="Quicksand Light"/>
              </a:rPr>
              <a:t>Mendeteksi adanya muka pada frame</a:t>
            </a:r>
            <a:endParaRPr b="0" i="0" u="none" strike="noStrike" cap="none">
              <a:solidFill>
                <a:schemeClr val="dk1"/>
              </a:solidFill>
              <a:latin typeface="Quicksand Light"/>
              <a:ea typeface="Quicksand Light"/>
              <a:cs typeface="Quicksand Light"/>
              <a:sym typeface="Quicksand Light"/>
            </a:endParaRPr>
          </a:p>
        </p:txBody>
      </p:sp>
      <p:sp>
        <p:nvSpPr>
          <p:cNvPr id="357" name="Google Shape;357;p32"/>
          <p:cNvSpPr/>
          <p:nvPr/>
        </p:nvSpPr>
        <p:spPr>
          <a:xfrm>
            <a:off x="1100601" y="2916000"/>
            <a:ext cx="1886400" cy="4848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STEP 04.</a:t>
            </a:r>
            <a:endParaRPr sz="1100" b="1" i="0" u="none" strike="noStrike" cap="none">
              <a:solidFill>
                <a:srgbClr val="000000"/>
              </a:solidFill>
            </a:endParaRPr>
          </a:p>
          <a:p>
            <a:pPr marL="0" marR="0" lvl="0" indent="0" algn="r" rtl="0">
              <a:lnSpc>
                <a:spcPct val="100000"/>
              </a:lnSpc>
              <a:spcBef>
                <a:spcPts val="0"/>
              </a:spcBef>
              <a:spcAft>
                <a:spcPts val="0"/>
              </a:spcAft>
              <a:buClr>
                <a:srgbClr val="000000"/>
              </a:buClr>
              <a:buSzPts val="1400"/>
              <a:buFont typeface="Arial"/>
              <a:buNone/>
            </a:pPr>
            <a:r>
              <a:rPr lang="ko" sz="1400" b="1" i="0" u="none" strike="noStrike" cap="none">
                <a:solidFill>
                  <a:schemeClr val="dk1"/>
                </a:solidFill>
                <a:latin typeface="Quicksand"/>
                <a:ea typeface="Quicksand"/>
                <a:cs typeface="Quicksand"/>
                <a:sym typeface="Quicksand"/>
              </a:rPr>
              <a:t>Face Recognition</a:t>
            </a:r>
            <a:endParaRPr sz="1100" b="1" i="0" u="none" strike="noStrike" cap="none">
              <a:solidFill>
                <a:srgbClr val="000000"/>
              </a:solidFill>
            </a:endParaRPr>
          </a:p>
        </p:txBody>
      </p:sp>
      <p:sp>
        <p:nvSpPr>
          <p:cNvPr id="358" name="Google Shape;358;p32"/>
          <p:cNvSpPr/>
          <p:nvPr/>
        </p:nvSpPr>
        <p:spPr>
          <a:xfrm>
            <a:off x="1152772" y="3448239"/>
            <a:ext cx="1834200" cy="3924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ko" b="0" i="0" u="none" strike="noStrike" cap="none">
                <a:solidFill>
                  <a:schemeClr val="dk1"/>
                </a:solidFill>
                <a:latin typeface="Quicksand Light"/>
                <a:ea typeface="Quicksand Light"/>
                <a:cs typeface="Quicksand Light"/>
                <a:sym typeface="Quicksand Light"/>
              </a:rPr>
              <a:t>Program mengenali wajah berdasar data yang telah diinput</a:t>
            </a:r>
            <a:endParaRPr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3"/>
          <p:cNvSpPr txBox="1"/>
          <p:nvPr/>
        </p:nvSpPr>
        <p:spPr>
          <a:xfrm>
            <a:off x="2307750" y="253875"/>
            <a:ext cx="45285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ko" sz="1900" b="1">
                <a:solidFill>
                  <a:srgbClr val="FFE106"/>
                </a:solidFill>
              </a:rPr>
              <a:t>FLOWCHART FACE RECOGNITION AND DETECTION </a:t>
            </a:r>
            <a:endParaRPr sz="1900" b="1" i="0" u="none" strike="noStrike" cap="none">
              <a:solidFill>
                <a:srgbClr val="FFE106"/>
              </a:solidFill>
              <a:latin typeface="Arial"/>
              <a:ea typeface="Arial"/>
              <a:cs typeface="Arial"/>
              <a:sym typeface="Arial"/>
            </a:endParaRPr>
          </a:p>
        </p:txBody>
      </p:sp>
      <p:sp>
        <p:nvSpPr>
          <p:cNvPr id="364" name="Google Shape;364;p33"/>
          <p:cNvSpPr/>
          <p:nvPr/>
        </p:nvSpPr>
        <p:spPr>
          <a:xfrm>
            <a:off x="4245655" y="1023375"/>
            <a:ext cx="1145178" cy="290844"/>
          </a:xfrm>
          <a:prstGeom prst="flowChartTerminator">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Mulai</a:t>
            </a:r>
            <a:endParaRPr sz="1000">
              <a:latin typeface="Comic Sans MS"/>
              <a:ea typeface="Comic Sans MS"/>
              <a:cs typeface="Comic Sans MS"/>
              <a:sym typeface="Comic Sans MS"/>
            </a:endParaRPr>
          </a:p>
        </p:txBody>
      </p:sp>
      <p:sp>
        <p:nvSpPr>
          <p:cNvPr id="365" name="Google Shape;365;p33"/>
          <p:cNvSpPr/>
          <p:nvPr/>
        </p:nvSpPr>
        <p:spPr>
          <a:xfrm>
            <a:off x="4245632" y="1478862"/>
            <a:ext cx="1145100" cy="2907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Input Dataset</a:t>
            </a:r>
            <a:endParaRPr sz="1000">
              <a:latin typeface="Comic Sans MS"/>
              <a:ea typeface="Comic Sans MS"/>
              <a:cs typeface="Comic Sans MS"/>
              <a:sym typeface="Comic Sans MS"/>
            </a:endParaRPr>
          </a:p>
        </p:txBody>
      </p:sp>
      <p:sp>
        <p:nvSpPr>
          <p:cNvPr id="366" name="Google Shape;366;p33"/>
          <p:cNvSpPr/>
          <p:nvPr/>
        </p:nvSpPr>
        <p:spPr>
          <a:xfrm>
            <a:off x="4245632" y="1935353"/>
            <a:ext cx="1145100" cy="2907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Dataset</a:t>
            </a:r>
            <a:endParaRPr sz="1000">
              <a:latin typeface="Comic Sans MS"/>
              <a:ea typeface="Comic Sans MS"/>
              <a:cs typeface="Comic Sans MS"/>
              <a:sym typeface="Comic Sans MS"/>
            </a:endParaRPr>
          </a:p>
        </p:txBody>
      </p:sp>
      <p:sp>
        <p:nvSpPr>
          <p:cNvPr id="367" name="Google Shape;367;p33"/>
          <p:cNvSpPr/>
          <p:nvPr/>
        </p:nvSpPr>
        <p:spPr>
          <a:xfrm>
            <a:off x="4245632" y="2395134"/>
            <a:ext cx="1145100" cy="2907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Training</a:t>
            </a:r>
            <a:endParaRPr sz="1000">
              <a:latin typeface="Comic Sans MS"/>
              <a:ea typeface="Comic Sans MS"/>
              <a:cs typeface="Comic Sans MS"/>
              <a:sym typeface="Comic Sans MS"/>
            </a:endParaRPr>
          </a:p>
        </p:txBody>
      </p:sp>
      <p:sp>
        <p:nvSpPr>
          <p:cNvPr id="368" name="Google Shape;368;p33"/>
          <p:cNvSpPr/>
          <p:nvPr/>
        </p:nvSpPr>
        <p:spPr>
          <a:xfrm>
            <a:off x="3701574" y="3618238"/>
            <a:ext cx="2233200" cy="2907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Face Detection and Recognition</a:t>
            </a:r>
            <a:endParaRPr sz="1000">
              <a:latin typeface="Comic Sans MS"/>
              <a:ea typeface="Comic Sans MS"/>
              <a:cs typeface="Comic Sans MS"/>
              <a:sym typeface="Comic Sans MS"/>
            </a:endParaRPr>
          </a:p>
        </p:txBody>
      </p:sp>
      <p:sp>
        <p:nvSpPr>
          <p:cNvPr id="369" name="Google Shape;369;p33"/>
          <p:cNvSpPr/>
          <p:nvPr/>
        </p:nvSpPr>
        <p:spPr>
          <a:xfrm>
            <a:off x="3364250" y="2835073"/>
            <a:ext cx="2907900" cy="627900"/>
          </a:xfrm>
          <a:prstGeom prst="diamond">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Berhasil mendeteksi dan mengenali wajah?</a:t>
            </a:r>
            <a:endParaRPr sz="1000">
              <a:latin typeface="Comic Sans MS"/>
              <a:ea typeface="Comic Sans MS"/>
              <a:cs typeface="Comic Sans MS"/>
              <a:sym typeface="Comic Sans MS"/>
            </a:endParaRPr>
          </a:p>
        </p:txBody>
      </p:sp>
      <p:sp>
        <p:nvSpPr>
          <p:cNvPr id="370" name="Google Shape;370;p33"/>
          <p:cNvSpPr/>
          <p:nvPr/>
        </p:nvSpPr>
        <p:spPr>
          <a:xfrm>
            <a:off x="4245632" y="4064180"/>
            <a:ext cx="1145100" cy="2907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Hitung Akurasi</a:t>
            </a:r>
            <a:endParaRPr sz="1000">
              <a:latin typeface="Comic Sans MS"/>
              <a:ea typeface="Comic Sans MS"/>
              <a:cs typeface="Comic Sans MS"/>
              <a:sym typeface="Comic Sans MS"/>
            </a:endParaRPr>
          </a:p>
        </p:txBody>
      </p:sp>
      <p:sp>
        <p:nvSpPr>
          <p:cNvPr id="371" name="Google Shape;371;p33"/>
          <p:cNvSpPr/>
          <p:nvPr/>
        </p:nvSpPr>
        <p:spPr>
          <a:xfrm>
            <a:off x="4245655" y="4510211"/>
            <a:ext cx="1145178" cy="290844"/>
          </a:xfrm>
          <a:prstGeom prst="flowChartTerminator">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000">
                <a:latin typeface="Comic Sans MS"/>
                <a:ea typeface="Comic Sans MS"/>
                <a:cs typeface="Comic Sans MS"/>
                <a:sym typeface="Comic Sans MS"/>
              </a:rPr>
              <a:t>Selesai</a:t>
            </a:r>
            <a:endParaRPr sz="1000">
              <a:latin typeface="Comic Sans MS"/>
              <a:ea typeface="Comic Sans MS"/>
              <a:cs typeface="Comic Sans MS"/>
              <a:sym typeface="Comic Sans MS"/>
            </a:endParaRPr>
          </a:p>
        </p:txBody>
      </p:sp>
      <p:cxnSp>
        <p:nvCxnSpPr>
          <p:cNvPr id="372" name="Google Shape;372;p33"/>
          <p:cNvCxnSpPr>
            <a:stCxn id="365" idx="0"/>
            <a:endCxn id="365" idx="0"/>
          </p:cNvCxnSpPr>
          <p:nvPr/>
        </p:nvCxnSpPr>
        <p:spPr>
          <a:xfrm>
            <a:off x="4818182" y="1478862"/>
            <a:ext cx="0" cy="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33"/>
          <p:cNvCxnSpPr>
            <a:stCxn id="365" idx="0"/>
            <a:endCxn id="365" idx="0"/>
          </p:cNvCxnSpPr>
          <p:nvPr/>
        </p:nvCxnSpPr>
        <p:spPr>
          <a:xfrm>
            <a:off x="4818182" y="1478862"/>
            <a:ext cx="0" cy="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33"/>
          <p:cNvCxnSpPr/>
          <p:nvPr/>
        </p:nvCxnSpPr>
        <p:spPr>
          <a:xfrm>
            <a:off x="4816011" y="1314403"/>
            <a:ext cx="4500" cy="150300"/>
          </a:xfrm>
          <a:prstGeom prst="straightConnector1">
            <a:avLst/>
          </a:prstGeom>
          <a:noFill/>
          <a:ln w="9525" cap="flat" cmpd="sng">
            <a:solidFill>
              <a:schemeClr val="dk2"/>
            </a:solidFill>
            <a:prstDash val="solid"/>
            <a:round/>
            <a:headEnd type="none" w="med" len="med"/>
            <a:tailEnd type="triangle" w="med" len="med"/>
          </a:ln>
        </p:spPr>
      </p:cxnSp>
      <p:cxnSp>
        <p:nvCxnSpPr>
          <p:cNvPr id="375" name="Google Shape;375;p33"/>
          <p:cNvCxnSpPr/>
          <p:nvPr/>
        </p:nvCxnSpPr>
        <p:spPr>
          <a:xfrm>
            <a:off x="4816011" y="1777384"/>
            <a:ext cx="4500" cy="150300"/>
          </a:xfrm>
          <a:prstGeom prst="straightConnector1">
            <a:avLst/>
          </a:prstGeom>
          <a:noFill/>
          <a:ln w="9525" cap="flat" cmpd="sng">
            <a:solidFill>
              <a:schemeClr val="dk2"/>
            </a:solidFill>
            <a:prstDash val="solid"/>
            <a:round/>
            <a:headEnd type="none" w="med" len="med"/>
            <a:tailEnd type="triangle" w="med" len="med"/>
          </a:ln>
        </p:spPr>
      </p:cxnSp>
      <p:cxnSp>
        <p:nvCxnSpPr>
          <p:cNvPr id="376" name="Google Shape;376;p33"/>
          <p:cNvCxnSpPr/>
          <p:nvPr/>
        </p:nvCxnSpPr>
        <p:spPr>
          <a:xfrm>
            <a:off x="4816011" y="2233872"/>
            <a:ext cx="4500" cy="150300"/>
          </a:xfrm>
          <a:prstGeom prst="straightConnector1">
            <a:avLst/>
          </a:prstGeom>
          <a:noFill/>
          <a:ln w="9525" cap="flat" cmpd="sng">
            <a:solidFill>
              <a:schemeClr val="dk2"/>
            </a:solidFill>
            <a:prstDash val="solid"/>
            <a:round/>
            <a:headEnd type="none" w="med" len="med"/>
            <a:tailEnd type="triangle" w="med" len="med"/>
          </a:ln>
        </p:spPr>
      </p:cxnSp>
      <p:cxnSp>
        <p:nvCxnSpPr>
          <p:cNvPr id="377" name="Google Shape;377;p33"/>
          <p:cNvCxnSpPr/>
          <p:nvPr/>
        </p:nvCxnSpPr>
        <p:spPr>
          <a:xfrm>
            <a:off x="4816011" y="2685976"/>
            <a:ext cx="4500" cy="150300"/>
          </a:xfrm>
          <a:prstGeom prst="straightConnector1">
            <a:avLst/>
          </a:prstGeom>
          <a:noFill/>
          <a:ln w="9525" cap="flat" cmpd="sng">
            <a:solidFill>
              <a:schemeClr val="dk2"/>
            </a:solidFill>
            <a:prstDash val="solid"/>
            <a:round/>
            <a:headEnd type="none" w="med" len="med"/>
            <a:tailEnd type="triangle" w="med" len="med"/>
          </a:ln>
        </p:spPr>
      </p:cxnSp>
      <p:cxnSp>
        <p:nvCxnSpPr>
          <p:cNvPr id="378" name="Google Shape;378;p33"/>
          <p:cNvCxnSpPr/>
          <p:nvPr/>
        </p:nvCxnSpPr>
        <p:spPr>
          <a:xfrm>
            <a:off x="4816011" y="3462970"/>
            <a:ext cx="4500" cy="150300"/>
          </a:xfrm>
          <a:prstGeom prst="straightConnector1">
            <a:avLst/>
          </a:prstGeom>
          <a:noFill/>
          <a:ln w="9525" cap="flat" cmpd="sng">
            <a:solidFill>
              <a:schemeClr val="dk2"/>
            </a:solidFill>
            <a:prstDash val="solid"/>
            <a:round/>
            <a:headEnd type="none" w="med" len="med"/>
            <a:tailEnd type="triangle" w="med" len="med"/>
          </a:ln>
        </p:spPr>
      </p:cxnSp>
      <p:cxnSp>
        <p:nvCxnSpPr>
          <p:cNvPr id="379" name="Google Shape;379;p33"/>
          <p:cNvCxnSpPr/>
          <p:nvPr/>
        </p:nvCxnSpPr>
        <p:spPr>
          <a:xfrm>
            <a:off x="4816011" y="3913891"/>
            <a:ext cx="4500" cy="150300"/>
          </a:xfrm>
          <a:prstGeom prst="straightConnector1">
            <a:avLst/>
          </a:prstGeom>
          <a:noFill/>
          <a:ln w="9525" cap="flat" cmpd="sng">
            <a:solidFill>
              <a:schemeClr val="dk2"/>
            </a:solidFill>
            <a:prstDash val="solid"/>
            <a:round/>
            <a:headEnd type="none" w="med" len="med"/>
            <a:tailEnd type="triangle" w="med" len="med"/>
          </a:ln>
        </p:spPr>
      </p:cxnSp>
      <p:cxnSp>
        <p:nvCxnSpPr>
          <p:cNvPr id="380" name="Google Shape;380;p33"/>
          <p:cNvCxnSpPr/>
          <p:nvPr/>
        </p:nvCxnSpPr>
        <p:spPr>
          <a:xfrm>
            <a:off x="4816011" y="4355025"/>
            <a:ext cx="4500" cy="150300"/>
          </a:xfrm>
          <a:prstGeom prst="straightConnector1">
            <a:avLst/>
          </a:prstGeom>
          <a:noFill/>
          <a:ln w="9525" cap="flat" cmpd="sng">
            <a:solidFill>
              <a:schemeClr val="dk2"/>
            </a:solidFill>
            <a:prstDash val="solid"/>
            <a:round/>
            <a:headEnd type="none" w="med" len="med"/>
            <a:tailEnd type="triangle" w="med" len="med"/>
          </a:ln>
        </p:spPr>
      </p:cxnSp>
      <p:sp>
        <p:nvSpPr>
          <p:cNvPr id="381" name="Google Shape;381;p33"/>
          <p:cNvSpPr txBox="1"/>
          <p:nvPr/>
        </p:nvSpPr>
        <p:spPr>
          <a:xfrm>
            <a:off x="5676875" y="2757925"/>
            <a:ext cx="833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a:latin typeface="Comic Sans MS"/>
                <a:ea typeface="Comic Sans MS"/>
                <a:cs typeface="Comic Sans MS"/>
                <a:sym typeface="Comic Sans MS"/>
              </a:rPr>
              <a:t>Tidak</a:t>
            </a:r>
            <a:endParaRPr sz="1000">
              <a:latin typeface="Comic Sans MS"/>
              <a:ea typeface="Comic Sans MS"/>
              <a:cs typeface="Comic Sans MS"/>
              <a:sym typeface="Comic Sans MS"/>
            </a:endParaRPr>
          </a:p>
        </p:txBody>
      </p:sp>
      <p:sp>
        <p:nvSpPr>
          <p:cNvPr id="382" name="Google Shape;382;p33"/>
          <p:cNvSpPr txBox="1"/>
          <p:nvPr/>
        </p:nvSpPr>
        <p:spPr>
          <a:xfrm>
            <a:off x="4977550" y="3340200"/>
            <a:ext cx="833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a:latin typeface="Comic Sans MS"/>
                <a:ea typeface="Comic Sans MS"/>
                <a:cs typeface="Comic Sans MS"/>
                <a:sym typeface="Comic Sans MS"/>
              </a:rPr>
              <a:t>Ya</a:t>
            </a:r>
            <a:endParaRPr sz="1000">
              <a:latin typeface="Comic Sans MS"/>
              <a:ea typeface="Comic Sans MS"/>
              <a:cs typeface="Comic Sans MS"/>
              <a:sym typeface="Comic Sans MS"/>
            </a:endParaRPr>
          </a:p>
        </p:txBody>
      </p:sp>
      <p:cxnSp>
        <p:nvCxnSpPr>
          <p:cNvPr id="383" name="Google Shape;383;p33"/>
          <p:cNvCxnSpPr>
            <a:stCxn id="369" idx="3"/>
            <a:endCxn id="365" idx="3"/>
          </p:cNvCxnSpPr>
          <p:nvPr/>
        </p:nvCxnSpPr>
        <p:spPr>
          <a:xfrm rot="10800000">
            <a:off x="5390750" y="1624123"/>
            <a:ext cx="881400" cy="1524900"/>
          </a:xfrm>
          <a:prstGeom prst="bentConnector3">
            <a:avLst>
              <a:gd name="adj1" fmla="val -27017"/>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4"/>
          <p:cNvSpPr/>
          <p:nvPr/>
        </p:nvSpPr>
        <p:spPr>
          <a:xfrm>
            <a:off x="332375" y="19131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ko" sz="1000" b="0" i="0" u="none" strike="noStrike" cap="none">
                <a:solidFill>
                  <a:srgbClr val="000000"/>
                </a:solidFill>
                <a:latin typeface="Arial"/>
                <a:ea typeface="Arial"/>
                <a:cs typeface="Arial"/>
                <a:sym typeface="Arial"/>
              </a:rPr>
              <a:t>Membuka webcam  sebagai data input masuk</a:t>
            </a:r>
            <a:endParaRPr sz="1000" b="0" i="0" u="none" strike="noStrike" cap="none">
              <a:solidFill>
                <a:srgbClr val="000000"/>
              </a:solidFill>
              <a:latin typeface="Arial"/>
              <a:ea typeface="Arial"/>
              <a:cs typeface="Arial"/>
              <a:sym typeface="Arial"/>
            </a:endParaRPr>
          </a:p>
        </p:txBody>
      </p:sp>
      <p:sp>
        <p:nvSpPr>
          <p:cNvPr id="389" name="Google Shape;389;p34"/>
          <p:cNvSpPr/>
          <p:nvPr/>
        </p:nvSpPr>
        <p:spPr>
          <a:xfrm>
            <a:off x="2090950" y="19131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Membaca input data dari kamera webcam dan mengubahnya menjadi frame-frame</a:t>
            </a:r>
            <a:endParaRPr sz="800" b="0" i="0" u="none" strike="noStrike" cap="none">
              <a:solidFill>
                <a:srgbClr val="000000"/>
              </a:solidFill>
              <a:latin typeface="Arial"/>
              <a:ea typeface="Arial"/>
              <a:cs typeface="Arial"/>
              <a:sym typeface="Arial"/>
            </a:endParaRPr>
          </a:p>
        </p:txBody>
      </p:sp>
      <p:sp>
        <p:nvSpPr>
          <p:cNvPr id="390" name="Google Shape;390;p34"/>
          <p:cNvSpPr/>
          <p:nvPr/>
        </p:nvSpPr>
        <p:spPr>
          <a:xfrm>
            <a:off x="3757650" y="19131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Mengubah frame yang ditangkap camera webcam menjadi greyscale</a:t>
            </a:r>
            <a:endParaRPr sz="800" b="0" i="0" u="none" strike="noStrike" cap="none">
              <a:solidFill>
                <a:srgbClr val="000000"/>
              </a:solidFill>
              <a:latin typeface="Arial"/>
              <a:ea typeface="Arial"/>
              <a:cs typeface="Arial"/>
              <a:sym typeface="Arial"/>
            </a:endParaRPr>
          </a:p>
        </p:txBody>
      </p:sp>
      <p:sp>
        <p:nvSpPr>
          <p:cNvPr id="391" name="Google Shape;391;p34"/>
          <p:cNvSpPr/>
          <p:nvPr/>
        </p:nvSpPr>
        <p:spPr>
          <a:xfrm>
            <a:off x="5424350" y="19131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Mendeklarasikan classiffier untuk wajah yaitu haar-caascade classifier</a:t>
            </a:r>
            <a:endParaRPr sz="800" b="0" i="0" u="none" strike="noStrike" cap="none">
              <a:solidFill>
                <a:srgbClr val="000000"/>
              </a:solidFill>
              <a:latin typeface="Arial"/>
              <a:ea typeface="Arial"/>
              <a:cs typeface="Arial"/>
              <a:sym typeface="Arial"/>
            </a:endParaRPr>
          </a:p>
        </p:txBody>
      </p:sp>
      <p:sp>
        <p:nvSpPr>
          <p:cNvPr id="392" name="Google Shape;392;p34"/>
          <p:cNvSpPr/>
          <p:nvPr/>
        </p:nvSpPr>
        <p:spPr>
          <a:xfrm>
            <a:off x="7145425" y="2744075"/>
            <a:ext cx="1703700" cy="864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Memasukkan</a:t>
            </a:r>
            <a:r>
              <a:rPr lang="ko" sz="800" b="1" i="0" u="none" strike="noStrike" cap="none">
                <a:solidFill>
                  <a:srgbClr val="000000"/>
                </a:solidFill>
                <a:latin typeface="Arial"/>
                <a:ea typeface="Arial"/>
                <a:cs typeface="Arial"/>
                <a:sym typeface="Arial"/>
              </a:rPr>
              <a:t> nilai scalefactor</a:t>
            </a:r>
            <a:r>
              <a:rPr lang="ko" sz="800" b="0" i="0" u="none" strike="noStrike" cap="none">
                <a:solidFill>
                  <a:srgbClr val="000000"/>
                </a:solidFill>
                <a:latin typeface="Arial"/>
                <a:ea typeface="Arial"/>
                <a:cs typeface="Arial"/>
                <a:sym typeface="Arial"/>
              </a:rPr>
              <a:t> dan</a:t>
            </a:r>
            <a:r>
              <a:rPr lang="ko" sz="800" b="1" i="0" u="none" strike="noStrike" cap="none">
                <a:solidFill>
                  <a:srgbClr val="000000"/>
                </a:solidFill>
                <a:latin typeface="Arial"/>
                <a:ea typeface="Arial"/>
                <a:cs typeface="Arial"/>
                <a:sym typeface="Arial"/>
              </a:rPr>
              <a:t> min neighbors</a:t>
            </a:r>
            <a:r>
              <a:rPr lang="ko" sz="800" b="0" i="0" u="none" strike="noStrike" cap="none">
                <a:solidFill>
                  <a:srgbClr val="000000"/>
                </a:solidFill>
                <a:latin typeface="Arial"/>
                <a:ea typeface="Arial"/>
                <a:cs typeface="Arial"/>
                <a:sym typeface="Arial"/>
              </a:rPr>
              <a:t> untuk mellihat akurasi antara nilai yang terbca pada webcam dengan nilai pada haarcascade</a:t>
            </a:r>
            <a:endParaRPr sz="800" b="0" i="0" u="none" strike="noStrike" cap="none">
              <a:solidFill>
                <a:srgbClr val="000000"/>
              </a:solidFill>
              <a:latin typeface="Arial"/>
              <a:ea typeface="Arial"/>
              <a:cs typeface="Arial"/>
              <a:sym typeface="Arial"/>
            </a:endParaRPr>
          </a:p>
        </p:txBody>
      </p:sp>
      <p:sp>
        <p:nvSpPr>
          <p:cNvPr id="393" name="Google Shape;393;p34"/>
          <p:cNvSpPr/>
          <p:nvPr/>
        </p:nvSpPr>
        <p:spPr>
          <a:xfrm>
            <a:off x="7182925" y="1849775"/>
            <a:ext cx="1590000" cy="6294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Menyamakan nilai yang terdeteksi pada webcam dengan nilai pada haarcascade</a:t>
            </a:r>
            <a:endParaRPr sz="800" b="0" i="0" u="none" strike="noStrike" cap="none">
              <a:solidFill>
                <a:srgbClr val="000000"/>
              </a:solidFill>
              <a:latin typeface="Arial"/>
              <a:ea typeface="Arial"/>
              <a:cs typeface="Arial"/>
              <a:sym typeface="Arial"/>
            </a:endParaRPr>
          </a:p>
        </p:txBody>
      </p:sp>
      <p:sp>
        <p:nvSpPr>
          <p:cNvPr id="394" name="Google Shape;394;p34"/>
          <p:cNvSpPr/>
          <p:nvPr/>
        </p:nvSpPr>
        <p:spPr>
          <a:xfrm>
            <a:off x="5310650" y="2886875"/>
            <a:ext cx="1590000" cy="5787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Memberikan rectangle segiempat pada webcam pada tinggi dan lebar wajah yang terdeteksi </a:t>
            </a:r>
            <a:endParaRPr sz="800" b="0" i="0" u="none" strike="noStrike" cap="none">
              <a:solidFill>
                <a:srgbClr val="000000"/>
              </a:solidFill>
              <a:latin typeface="Arial"/>
              <a:ea typeface="Arial"/>
              <a:cs typeface="Arial"/>
              <a:sym typeface="Arial"/>
            </a:endParaRPr>
          </a:p>
        </p:txBody>
      </p:sp>
      <p:sp>
        <p:nvSpPr>
          <p:cNvPr id="395" name="Google Shape;395;p34"/>
          <p:cNvSpPr/>
          <p:nvPr/>
        </p:nvSpPr>
        <p:spPr>
          <a:xfrm>
            <a:off x="3681450" y="292557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Wajah yang terdeteksi akan terlihat dengan kotak pada webcam</a:t>
            </a:r>
            <a:endParaRPr sz="800" b="0" i="0" u="none" strike="noStrike" cap="none">
              <a:solidFill>
                <a:srgbClr val="000000"/>
              </a:solidFill>
              <a:latin typeface="Arial"/>
              <a:ea typeface="Arial"/>
              <a:cs typeface="Arial"/>
              <a:sym typeface="Arial"/>
            </a:endParaRPr>
          </a:p>
        </p:txBody>
      </p:sp>
      <p:cxnSp>
        <p:nvCxnSpPr>
          <p:cNvPr id="396" name="Google Shape;396;p34"/>
          <p:cNvCxnSpPr>
            <a:endCxn id="389" idx="1"/>
          </p:cNvCxnSpPr>
          <p:nvPr/>
        </p:nvCxnSpPr>
        <p:spPr>
          <a:xfrm>
            <a:off x="1796950" y="2152975"/>
            <a:ext cx="294000" cy="10800"/>
          </a:xfrm>
          <a:prstGeom prst="straightConnector1">
            <a:avLst/>
          </a:prstGeom>
          <a:noFill/>
          <a:ln w="9525" cap="flat" cmpd="sng">
            <a:solidFill>
              <a:schemeClr val="dk2"/>
            </a:solidFill>
            <a:prstDash val="solid"/>
            <a:round/>
            <a:headEnd type="none" w="sm" len="sm"/>
            <a:tailEnd type="triangle" w="med" len="med"/>
          </a:ln>
        </p:spPr>
      </p:cxnSp>
      <p:cxnSp>
        <p:nvCxnSpPr>
          <p:cNvPr id="397" name="Google Shape;397;p34"/>
          <p:cNvCxnSpPr>
            <a:stCxn id="389" idx="3"/>
            <a:endCxn id="390" idx="1"/>
          </p:cNvCxnSpPr>
          <p:nvPr/>
        </p:nvCxnSpPr>
        <p:spPr>
          <a:xfrm>
            <a:off x="3567250" y="2163775"/>
            <a:ext cx="190500" cy="0"/>
          </a:xfrm>
          <a:prstGeom prst="straightConnector1">
            <a:avLst/>
          </a:prstGeom>
          <a:noFill/>
          <a:ln w="9525" cap="flat" cmpd="sng">
            <a:solidFill>
              <a:schemeClr val="dk2"/>
            </a:solidFill>
            <a:prstDash val="solid"/>
            <a:round/>
            <a:headEnd type="none" w="sm" len="sm"/>
            <a:tailEnd type="triangle" w="med" len="med"/>
          </a:ln>
        </p:spPr>
      </p:cxnSp>
      <p:cxnSp>
        <p:nvCxnSpPr>
          <p:cNvPr id="398" name="Google Shape;398;p34"/>
          <p:cNvCxnSpPr>
            <a:stCxn id="390" idx="3"/>
            <a:endCxn id="391" idx="1"/>
          </p:cNvCxnSpPr>
          <p:nvPr/>
        </p:nvCxnSpPr>
        <p:spPr>
          <a:xfrm>
            <a:off x="5233950" y="2163775"/>
            <a:ext cx="190500" cy="0"/>
          </a:xfrm>
          <a:prstGeom prst="straightConnector1">
            <a:avLst/>
          </a:prstGeom>
          <a:noFill/>
          <a:ln w="9525" cap="flat" cmpd="sng">
            <a:solidFill>
              <a:schemeClr val="dk2"/>
            </a:solidFill>
            <a:prstDash val="solid"/>
            <a:round/>
            <a:headEnd type="none" w="sm" len="sm"/>
            <a:tailEnd type="triangle" w="med" len="med"/>
          </a:ln>
        </p:spPr>
      </p:cxnSp>
      <p:cxnSp>
        <p:nvCxnSpPr>
          <p:cNvPr id="399" name="Google Shape;399;p34"/>
          <p:cNvCxnSpPr>
            <a:stCxn id="391" idx="3"/>
            <a:endCxn id="393" idx="1"/>
          </p:cNvCxnSpPr>
          <p:nvPr/>
        </p:nvCxnSpPr>
        <p:spPr>
          <a:xfrm>
            <a:off x="6900650" y="2163775"/>
            <a:ext cx="282300" cy="600"/>
          </a:xfrm>
          <a:prstGeom prst="straightConnector1">
            <a:avLst/>
          </a:prstGeom>
          <a:noFill/>
          <a:ln w="9525" cap="flat" cmpd="sng">
            <a:solidFill>
              <a:schemeClr val="dk2"/>
            </a:solidFill>
            <a:prstDash val="solid"/>
            <a:round/>
            <a:headEnd type="none" w="sm" len="sm"/>
            <a:tailEnd type="triangle" w="med" len="med"/>
          </a:ln>
        </p:spPr>
      </p:cxnSp>
      <p:cxnSp>
        <p:nvCxnSpPr>
          <p:cNvPr id="400" name="Google Shape;400;p34"/>
          <p:cNvCxnSpPr>
            <a:stCxn id="393" idx="2"/>
            <a:endCxn id="392" idx="0"/>
          </p:cNvCxnSpPr>
          <p:nvPr/>
        </p:nvCxnSpPr>
        <p:spPr>
          <a:xfrm>
            <a:off x="7977925" y="2479175"/>
            <a:ext cx="19500" cy="264900"/>
          </a:xfrm>
          <a:prstGeom prst="straightConnector1">
            <a:avLst/>
          </a:prstGeom>
          <a:noFill/>
          <a:ln w="9525" cap="flat" cmpd="sng">
            <a:solidFill>
              <a:schemeClr val="dk2"/>
            </a:solidFill>
            <a:prstDash val="solid"/>
            <a:round/>
            <a:headEnd type="none" w="sm" len="sm"/>
            <a:tailEnd type="triangle" w="med" len="med"/>
          </a:ln>
        </p:spPr>
      </p:cxnSp>
      <p:cxnSp>
        <p:nvCxnSpPr>
          <p:cNvPr id="401" name="Google Shape;401;p34"/>
          <p:cNvCxnSpPr>
            <a:stCxn id="392" idx="1"/>
            <a:endCxn id="394" idx="3"/>
          </p:cNvCxnSpPr>
          <p:nvPr/>
        </p:nvCxnSpPr>
        <p:spPr>
          <a:xfrm rot="10800000">
            <a:off x="6900625" y="3176225"/>
            <a:ext cx="244800" cy="0"/>
          </a:xfrm>
          <a:prstGeom prst="straightConnector1">
            <a:avLst/>
          </a:prstGeom>
          <a:noFill/>
          <a:ln w="9525" cap="flat" cmpd="sng">
            <a:solidFill>
              <a:schemeClr val="dk2"/>
            </a:solidFill>
            <a:prstDash val="solid"/>
            <a:round/>
            <a:headEnd type="none" w="sm" len="sm"/>
            <a:tailEnd type="triangle" w="med" len="med"/>
          </a:ln>
        </p:spPr>
      </p:cxnSp>
      <p:cxnSp>
        <p:nvCxnSpPr>
          <p:cNvPr id="402" name="Google Shape;402;p34"/>
          <p:cNvCxnSpPr>
            <a:endCxn id="395" idx="3"/>
          </p:cNvCxnSpPr>
          <p:nvPr/>
        </p:nvCxnSpPr>
        <p:spPr>
          <a:xfrm rot="10800000">
            <a:off x="5157750" y="3176225"/>
            <a:ext cx="168600" cy="0"/>
          </a:xfrm>
          <a:prstGeom prst="straightConnector1">
            <a:avLst/>
          </a:prstGeom>
          <a:noFill/>
          <a:ln w="9525" cap="flat" cmpd="sng">
            <a:solidFill>
              <a:schemeClr val="dk2"/>
            </a:solidFill>
            <a:prstDash val="solid"/>
            <a:round/>
            <a:headEnd type="none" w="sm" len="sm"/>
            <a:tailEnd type="triangle" w="med" len="med"/>
          </a:ln>
        </p:spPr>
      </p:cxnSp>
      <p:sp>
        <p:nvSpPr>
          <p:cNvPr id="403" name="Google Shape;403;p34"/>
          <p:cNvSpPr txBox="1"/>
          <p:nvPr/>
        </p:nvSpPr>
        <p:spPr>
          <a:xfrm>
            <a:off x="2329575" y="867200"/>
            <a:ext cx="45285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ko" sz="1900" b="1" i="0" u="none" strike="noStrike" cap="none">
                <a:solidFill>
                  <a:srgbClr val="FFE106"/>
                </a:solidFill>
                <a:latin typeface="Arial"/>
                <a:ea typeface="Arial"/>
                <a:cs typeface="Arial"/>
                <a:sym typeface="Arial"/>
              </a:rPr>
              <a:t>BLOCK DIAGRAM FACE DETECTION</a:t>
            </a:r>
            <a:endParaRPr sz="1900" b="1" i="0" u="none" strike="noStrike" cap="none">
              <a:solidFill>
                <a:srgbClr val="FFE106"/>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p:nvPr/>
        </p:nvSpPr>
        <p:spPr>
          <a:xfrm>
            <a:off x="332375" y="17607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ko" sz="1000" b="0" i="0" u="none" strike="noStrike" cap="none">
                <a:solidFill>
                  <a:srgbClr val="000000"/>
                </a:solidFill>
                <a:latin typeface="Arial"/>
                <a:ea typeface="Arial"/>
                <a:cs typeface="Arial"/>
                <a:sym typeface="Arial"/>
              </a:rPr>
              <a:t>Membuka webcam  sebagai data input masuk</a:t>
            </a:r>
            <a:endParaRPr sz="1000" b="0" i="0" u="none" strike="noStrike" cap="none">
              <a:solidFill>
                <a:srgbClr val="000000"/>
              </a:solidFill>
              <a:latin typeface="Arial"/>
              <a:ea typeface="Arial"/>
              <a:cs typeface="Arial"/>
              <a:sym typeface="Arial"/>
            </a:endParaRPr>
          </a:p>
        </p:txBody>
      </p:sp>
      <p:sp>
        <p:nvSpPr>
          <p:cNvPr id="409" name="Google Shape;409;p35"/>
          <p:cNvSpPr/>
          <p:nvPr/>
        </p:nvSpPr>
        <p:spPr>
          <a:xfrm>
            <a:off x="2090950" y="17607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Membaca input data dari kamera webcam dan mengubahnya menjadi frame-frame</a:t>
            </a:r>
            <a:endParaRPr sz="800" b="0" i="0" u="none" strike="noStrike" cap="none">
              <a:solidFill>
                <a:srgbClr val="000000"/>
              </a:solidFill>
              <a:latin typeface="Arial"/>
              <a:ea typeface="Arial"/>
              <a:cs typeface="Arial"/>
              <a:sym typeface="Arial"/>
            </a:endParaRPr>
          </a:p>
        </p:txBody>
      </p:sp>
      <p:sp>
        <p:nvSpPr>
          <p:cNvPr id="410" name="Google Shape;410;p35"/>
          <p:cNvSpPr/>
          <p:nvPr/>
        </p:nvSpPr>
        <p:spPr>
          <a:xfrm>
            <a:off x="3757650" y="17607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Mengubah frame yang ditangkap camera webcam menjadi greyscale</a:t>
            </a:r>
            <a:endParaRPr sz="800" b="0" i="0" u="none" strike="noStrike" cap="none">
              <a:solidFill>
                <a:srgbClr val="000000"/>
              </a:solidFill>
              <a:latin typeface="Arial"/>
              <a:ea typeface="Arial"/>
              <a:cs typeface="Arial"/>
              <a:sym typeface="Arial"/>
            </a:endParaRPr>
          </a:p>
        </p:txBody>
      </p:sp>
      <p:sp>
        <p:nvSpPr>
          <p:cNvPr id="411" name="Google Shape;411;p35"/>
          <p:cNvSpPr/>
          <p:nvPr/>
        </p:nvSpPr>
        <p:spPr>
          <a:xfrm>
            <a:off x="5424350" y="17607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Mendeklarasikan classiffier untuk wajah yaitu haar-caascade classifier</a:t>
            </a:r>
            <a:endParaRPr sz="800" b="0" i="0" u="none" strike="noStrike" cap="none">
              <a:solidFill>
                <a:srgbClr val="000000"/>
              </a:solidFill>
              <a:latin typeface="Arial"/>
              <a:ea typeface="Arial"/>
              <a:cs typeface="Arial"/>
              <a:sym typeface="Arial"/>
            </a:endParaRPr>
          </a:p>
        </p:txBody>
      </p:sp>
      <p:sp>
        <p:nvSpPr>
          <p:cNvPr id="412" name="Google Shape;412;p35"/>
          <p:cNvSpPr/>
          <p:nvPr/>
        </p:nvSpPr>
        <p:spPr>
          <a:xfrm>
            <a:off x="7182925" y="1697375"/>
            <a:ext cx="1590000" cy="6294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Menyamakan nilai yang terdeteksi pada webcam dengan nilai pada haarcascade</a:t>
            </a:r>
            <a:endParaRPr sz="800" b="0" i="0" u="none" strike="noStrike" cap="none">
              <a:solidFill>
                <a:srgbClr val="000000"/>
              </a:solidFill>
              <a:latin typeface="Arial"/>
              <a:ea typeface="Arial"/>
              <a:cs typeface="Arial"/>
              <a:sym typeface="Arial"/>
            </a:endParaRPr>
          </a:p>
        </p:txBody>
      </p:sp>
      <p:sp>
        <p:nvSpPr>
          <p:cNvPr id="413" name="Google Shape;413;p35"/>
          <p:cNvSpPr/>
          <p:nvPr/>
        </p:nvSpPr>
        <p:spPr>
          <a:xfrm>
            <a:off x="3367350" y="2751725"/>
            <a:ext cx="1476300" cy="5013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Mengubah foto yang ada pada tiap folder menjadi kumpulan angka array dengan format “uint8”</a:t>
            </a:r>
            <a:endParaRPr sz="800" b="0" i="0" u="none" strike="noStrike" cap="none">
              <a:solidFill>
                <a:srgbClr val="000000"/>
              </a:solidFill>
              <a:latin typeface="Arial"/>
              <a:ea typeface="Arial"/>
              <a:cs typeface="Arial"/>
              <a:sym typeface="Arial"/>
            </a:endParaRPr>
          </a:p>
        </p:txBody>
      </p:sp>
      <p:cxnSp>
        <p:nvCxnSpPr>
          <p:cNvPr id="414" name="Google Shape;414;p35"/>
          <p:cNvCxnSpPr>
            <a:endCxn id="409" idx="1"/>
          </p:cNvCxnSpPr>
          <p:nvPr/>
        </p:nvCxnSpPr>
        <p:spPr>
          <a:xfrm>
            <a:off x="1796950" y="2000575"/>
            <a:ext cx="294000" cy="10800"/>
          </a:xfrm>
          <a:prstGeom prst="straightConnector1">
            <a:avLst/>
          </a:prstGeom>
          <a:noFill/>
          <a:ln w="9525" cap="flat" cmpd="sng">
            <a:solidFill>
              <a:schemeClr val="dk2"/>
            </a:solidFill>
            <a:prstDash val="solid"/>
            <a:round/>
            <a:headEnd type="none" w="sm" len="sm"/>
            <a:tailEnd type="triangle" w="med" len="med"/>
          </a:ln>
        </p:spPr>
      </p:cxnSp>
      <p:cxnSp>
        <p:nvCxnSpPr>
          <p:cNvPr id="415" name="Google Shape;415;p35"/>
          <p:cNvCxnSpPr>
            <a:stCxn id="409" idx="3"/>
            <a:endCxn id="410" idx="1"/>
          </p:cNvCxnSpPr>
          <p:nvPr/>
        </p:nvCxnSpPr>
        <p:spPr>
          <a:xfrm>
            <a:off x="3567250" y="2011375"/>
            <a:ext cx="190500" cy="0"/>
          </a:xfrm>
          <a:prstGeom prst="straightConnector1">
            <a:avLst/>
          </a:prstGeom>
          <a:noFill/>
          <a:ln w="9525" cap="flat" cmpd="sng">
            <a:solidFill>
              <a:schemeClr val="dk2"/>
            </a:solidFill>
            <a:prstDash val="solid"/>
            <a:round/>
            <a:headEnd type="none" w="sm" len="sm"/>
            <a:tailEnd type="triangle" w="med" len="med"/>
          </a:ln>
        </p:spPr>
      </p:cxnSp>
      <p:cxnSp>
        <p:nvCxnSpPr>
          <p:cNvPr id="416" name="Google Shape;416;p35"/>
          <p:cNvCxnSpPr>
            <a:stCxn id="410" idx="3"/>
            <a:endCxn id="411" idx="1"/>
          </p:cNvCxnSpPr>
          <p:nvPr/>
        </p:nvCxnSpPr>
        <p:spPr>
          <a:xfrm>
            <a:off x="5233950" y="2011375"/>
            <a:ext cx="190500" cy="0"/>
          </a:xfrm>
          <a:prstGeom prst="straightConnector1">
            <a:avLst/>
          </a:prstGeom>
          <a:noFill/>
          <a:ln w="9525" cap="flat" cmpd="sng">
            <a:solidFill>
              <a:schemeClr val="dk2"/>
            </a:solidFill>
            <a:prstDash val="solid"/>
            <a:round/>
            <a:headEnd type="none" w="sm" len="sm"/>
            <a:tailEnd type="triangle" w="med" len="med"/>
          </a:ln>
        </p:spPr>
      </p:cxnSp>
      <p:cxnSp>
        <p:nvCxnSpPr>
          <p:cNvPr id="417" name="Google Shape;417;p35"/>
          <p:cNvCxnSpPr>
            <a:stCxn id="411" idx="3"/>
            <a:endCxn id="412" idx="1"/>
          </p:cNvCxnSpPr>
          <p:nvPr/>
        </p:nvCxnSpPr>
        <p:spPr>
          <a:xfrm>
            <a:off x="6900650" y="2011375"/>
            <a:ext cx="282300" cy="600"/>
          </a:xfrm>
          <a:prstGeom prst="straightConnector1">
            <a:avLst/>
          </a:prstGeom>
          <a:noFill/>
          <a:ln w="9525" cap="flat" cmpd="sng">
            <a:solidFill>
              <a:schemeClr val="dk2"/>
            </a:solidFill>
            <a:prstDash val="solid"/>
            <a:round/>
            <a:headEnd type="none" w="sm" len="sm"/>
            <a:tailEnd type="triangle" w="med" len="med"/>
          </a:ln>
        </p:spPr>
      </p:cxnSp>
      <p:cxnSp>
        <p:nvCxnSpPr>
          <p:cNvPr id="418" name="Google Shape;418;p35"/>
          <p:cNvCxnSpPr>
            <a:stCxn id="419" idx="1"/>
            <a:endCxn id="413" idx="3"/>
          </p:cNvCxnSpPr>
          <p:nvPr/>
        </p:nvCxnSpPr>
        <p:spPr>
          <a:xfrm rot="10800000">
            <a:off x="4843625" y="3002375"/>
            <a:ext cx="408600" cy="33600"/>
          </a:xfrm>
          <a:prstGeom prst="straightConnector1">
            <a:avLst/>
          </a:prstGeom>
          <a:noFill/>
          <a:ln w="9525" cap="flat" cmpd="sng">
            <a:solidFill>
              <a:schemeClr val="dk2"/>
            </a:solidFill>
            <a:prstDash val="solid"/>
            <a:round/>
            <a:headEnd type="none" w="sm" len="sm"/>
            <a:tailEnd type="triangle" w="med" len="med"/>
          </a:ln>
        </p:spPr>
      </p:cxnSp>
      <p:sp>
        <p:nvSpPr>
          <p:cNvPr id="420" name="Google Shape;420;p35"/>
          <p:cNvSpPr txBox="1"/>
          <p:nvPr/>
        </p:nvSpPr>
        <p:spPr>
          <a:xfrm>
            <a:off x="2107350" y="630950"/>
            <a:ext cx="49293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ko" sz="1900" b="1" i="0" u="none" strike="noStrike" cap="none">
                <a:solidFill>
                  <a:srgbClr val="FFE106"/>
                </a:solidFill>
                <a:latin typeface="Arial"/>
                <a:ea typeface="Arial"/>
                <a:cs typeface="Arial"/>
                <a:sym typeface="Arial"/>
              </a:rPr>
              <a:t>BLOCK DIAGRAM FACE RECOGNITION</a:t>
            </a:r>
            <a:endParaRPr sz="1900" b="1" i="0" u="none" strike="noStrike" cap="none">
              <a:solidFill>
                <a:srgbClr val="FFE106"/>
              </a:solidFill>
              <a:latin typeface="Arial"/>
              <a:ea typeface="Arial"/>
              <a:cs typeface="Arial"/>
              <a:sym typeface="Arial"/>
            </a:endParaRPr>
          </a:p>
        </p:txBody>
      </p:sp>
      <p:sp>
        <p:nvSpPr>
          <p:cNvPr id="419" name="Google Shape;419;p35"/>
          <p:cNvSpPr/>
          <p:nvPr/>
        </p:nvSpPr>
        <p:spPr>
          <a:xfrm>
            <a:off x="5252225" y="2672675"/>
            <a:ext cx="1676700" cy="7266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Membuka folder yang berisi foto-foto wajah yang dikelompokkan di satu folder dan diberi label sesuai dengan nama pemilik wajah</a:t>
            </a:r>
            <a:endParaRPr sz="800" b="0" i="0" u="none" strike="noStrike" cap="none">
              <a:solidFill>
                <a:srgbClr val="000000"/>
              </a:solidFill>
              <a:latin typeface="Arial"/>
              <a:ea typeface="Arial"/>
              <a:cs typeface="Arial"/>
              <a:sym typeface="Arial"/>
            </a:endParaRPr>
          </a:p>
        </p:txBody>
      </p:sp>
      <p:cxnSp>
        <p:nvCxnSpPr>
          <p:cNvPr id="421" name="Google Shape;421;p35"/>
          <p:cNvCxnSpPr>
            <a:stCxn id="412" idx="2"/>
            <a:endCxn id="422" idx="0"/>
          </p:cNvCxnSpPr>
          <p:nvPr/>
        </p:nvCxnSpPr>
        <p:spPr>
          <a:xfrm>
            <a:off x="7977925" y="2326775"/>
            <a:ext cx="33000" cy="318300"/>
          </a:xfrm>
          <a:prstGeom prst="straightConnector1">
            <a:avLst/>
          </a:prstGeom>
          <a:noFill/>
          <a:ln w="9525" cap="flat" cmpd="sng">
            <a:solidFill>
              <a:schemeClr val="dk2"/>
            </a:solidFill>
            <a:prstDash val="solid"/>
            <a:round/>
            <a:headEnd type="none" w="sm" len="sm"/>
            <a:tailEnd type="triangle" w="med" len="med"/>
          </a:ln>
        </p:spPr>
      </p:cxnSp>
      <p:sp>
        <p:nvSpPr>
          <p:cNvPr id="423" name="Google Shape;423;p35"/>
          <p:cNvSpPr/>
          <p:nvPr/>
        </p:nvSpPr>
        <p:spPr>
          <a:xfrm>
            <a:off x="1409625" y="2687675"/>
            <a:ext cx="1590000" cy="6294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Melakukan trainning data array tersebut dan memberikan label pada data yang serupa sesuai demngan nama folder</a:t>
            </a:r>
            <a:endParaRPr sz="800" b="0" i="0" u="none" strike="noStrike" cap="none">
              <a:solidFill>
                <a:srgbClr val="000000"/>
              </a:solidFill>
              <a:latin typeface="Arial"/>
              <a:ea typeface="Arial"/>
              <a:cs typeface="Arial"/>
              <a:sym typeface="Arial"/>
            </a:endParaRPr>
          </a:p>
        </p:txBody>
      </p:sp>
      <p:sp>
        <p:nvSpPr>
          <p:cNvPr id="424" name="Google Shape;424;p35"/>
          <p:cNvSpPr/>
          <p:nvPr/>
        </p:nvSpPr>
        <p:spPr>
          <a:xfrm>
            <a:off x="1409725" y="3684275"/>
            <a:ext cx="1590000" cy="6294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Menyamakan nilai yang terdeteksi pada webcam dengan nilai pada data train</a:t>
            </a:r>
            <a:endParaRPr sz="800" b="0" i="0" u="none" strike="noStrike" cap="none">
              <a:solidFill>
                <a:srgbClr val="000000"/>
              </a:solidFill>
              <a:latin typeface="Arial"/>
              <a:ea typeface="Arial"/>
              <a:cs typeface="Arial"/>
              <a:sym typeface="Arial"/>
            </a:endParaRPr>
          </a:p>
        </p:txBody>
      </p:sp>
      <p:sp>
        <p:nvSpPr>
          <p:cNvPr id="425" name="Google Shape;425;p35"/>
          <p:cNvSpPr/>
          <p:nvPr/>
        </p:nvSpPr>
        <p:spPr>
          <a:xfrm>
            <a:off x="3230850" y="3695675"/>
            <a:ext cx="1590000" cy="6294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Apabila akurasi wajah pada webcam dengan data train &lt;</a:t>
            </a:r>
            <a:r>
              <a:rPr lang="ko" sz="800"/>
              <a:t>25</a:t>
            </a:r>
            <a:r>
              <a:rPr lang="ko" sz="800" b="0" i="0" u="none" strike="noStrike" cap="none">
                <a:solidFill>
                  <a:srgbClr val="000000"/>
                </a:solidFill>
                <a:latin typeface="Arial"/>
                <a:ea typeface="Arial"/>
                <a:cs typeface="Arial"/>
                <a:sym typeface="Arial"/>
              </a:rPr>
              <a:t> wajah pada webcam  akan diberi label “unknown”</a:t>
            </a:r>
            <a:endParaRPr sz="800" b="0" i="0" u="none" strike="noStrike" cap="none">
              <a:solidFill>
                <a:srgbClr val="000000"/>
              </a:solidFill>
              <a:latin typeface="Arial"/>
              <a:ea typeface="Arial"/>
              <a:cs typeface="Arial"/>
              <a:sym typeface="Arial"/>
            </a:endParaRPr>
          </a:p>
        </p:txBody>
      </p:sp>
      <p:sp>
        <p:nvSpPr>
          <p:cNvPr id="426" name="Google Shape;426;p35"/>
          <p:cNvSpPr/>
          <p:nvPr/>
        </p:nvSpPr>
        <p:spPr>
          <a:xfrm>
            <a:off x="5136675" y="3660050"/>
            <a:ext cx="1823100" cy="6684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Apabila akurasi wajah pada webcam dengan data train &gt;=</a:t>
            </a:r>
            <a:r>
              <a:rPr lang="ko" sz="800"/>
              <a:t>25</a:t>
            </a:r>
            <a:r>
              <a:rPr lang="ko" sz="800" b="0" i="0" u="none" strike="noStrike" cap="none">
                <a:solidFill>
                  <a:srgbClr val="000000"/>
                </a:solidFill>
                <a:latin typeface="Arial"/>
                <a:ea typeface="Arial"/>
                <a:cs typeface="Arial"/>
                <a:sym typeface="Arial"/>
              </a:rPr>
              <a:t> wajah pada webcam  akan diberi label sesuai dengan nama folder yang diberi</a:t>
            </a:r>
            <a:endParaRPr sz="800" b="0" i="0" u="none" strike="noStrike" cap="none">
              <a:solidFill>
                <a:srgbClr val="000000"/>
              </a:solidFill>
              <a:latin typeface="Arial"/>
              <a:ea typeface="Arial"/>
              <a:cs typeface="Arial"/>
              <a:sym typeface="Arial"/>
            </a:endParaRPr>
          </a:p>
        </p:txBody>
      </p:sp>
      <p:cxnSp>
        <p:nvCxnSpPr>
          <p:cNvPr id="427" name="Google Shape;427;p35"/>
          <p:cNvCxnSpPr>
            <a:stCxn id="413" idx="1"/>
            <a:endCxn id="423" idx="3"/>
          </p:cNvCxnSpPr>
          <p:nvPr/>
        </p:nvCxnSpPr>
        <p:spPr>
          <a:xfrm rot="10800000">
            <a:off x="2999550" y="3002375"/>
            <a:ext cx="367800" cy="0"/>
          </a:xfrm>
          <a:prstGeom prst="straightConnector1">
            <a:avLst/>
          </a:prstGeom>
          <a:noFill/>
          <a:ln w="9525" cap="flat" cmpd="sng">
            <a:solidFill>
              <a:schemeClr val="dk2"/>
            </a:solidFill>
            <a:prstDash val="solid"/>
            <a:round/>
            <a:headEnd type="none" w="sm" len="sm"/>
            <a:tailEnd type="triangle" w="med" len="med"/>
          </a:ln>
        </p:spPr>
      </p:cxnSp>
      <p:cxnSp>
        <p:nvCxnSpPr>
          <p:cNvPr id="428" name="Google Shape;428;p35"/>
          <p:cNvCxnSpPr>
            <a:stCxn id="425" idx="3"/>
            <a:endCxn id="426" idx="1"/>
          </p:cNvCxnSpPr>
          <p:nvPr/>
        </p:nvCxnSpPr>
        <p:spPr>
          <a:xfrm rot="10800000" flipH="1">
            <a:off x="4820850" y="3994175"/>
            <a:ext cx="315900" cy="16200"/>
          </a:xfrm>
          <a:prstGeom prst="straightConnector1">
            <a:avLst/>
          </a:prstGeom>
          <a:noFill/>
          <a:ln w="9525" cap="flat" cmpd="sng">
            <a:solidFill>
              <a:schemeClr val="dk2"/>
            </a:solidFill>
            <a:prstDash val="solid"/>
            <a:round/>
            <a:headEnd type="none" w="sm" len="sm"/>
            <a:tailEnd type="triangle" w="med" len="med"/>
          </a:ln>
        </p:spPr>
      </p:cxnSp>
      <p:sp>
        <p:nvSpPr>
          <p:cNvPr id="429" name="Google Shape;429;p35"/>
          <p:cNvSpPr/>
          <p:nvPr/>
        </p:nvSpPr>
        <p:spPr>
          <a:xfrm>
            <a:off x="7199275" y="3679550"/>
            <a:ext cx="1590000" cy="6294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Wajah yang terdeteksi pada webcam akan dikenali sesuai nama yang diberikan pada folder foto tersebut</a:t>
            </a:r>
            <a:endParaRPr sz="800" b="0" i="0" u="none" strike="noStrike" cap="none">
              <a:solidFill>
                <a:srgbClr val="000000"/>
              </a:solidFill>
              <a:latin typeface="Arial"/>
              <a:ea typeface="Arial"/>
              <a:cs typeface="Arial"/>
              <a:sym typeface="Arial"/>
            </a:endParaRPr>
          </a:p>
        </p:txBody>
      </p:sp>
      <p:sp>
        <p:nvSpPr>
          <p:cNvPr id="422" name="Google Shape;422;p35"/>
          <p:cNvSpPr/>
          <p:nvPr/>
        </p:nvSpPr>
        <p:spPr>
          <a:xfrm>
            <a:off x="7172425" y="2645075"/>
            <a:ext cx="1676700" cy="726600"/>
          </a:xfrm>
          <a:prstGeom prst="roundRect">
            <a:avLst>
              <a:gd name="adj" fmla="val 16667"/>
            </a:avLst>
          </a:prstGeom>
          <a:solidFill>
            <a:srgbClr val="FFD96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ko" sz="800" b="0" i="0" u="none" strike="noStrike" cap="none">
                <a:solidFill>
                  <a:srgbClr val="000000"/>
                </a:solidFill>
                <a:latin typeface="Arial"/>
                <a:ea typeface="Arial"/>
                <a:cs typeface="Arial"/>
                <a:sym typeface="Arial"/>
              </a:rPr>
              <a:t>Menginput foto-foto (minimal 6) dan dimasukkan dalam satu folder</a:t>
            </a:r>
            <a:endParaRPr sz="800" b="0" i="0" u="none" strike="noStrike" cap="none">
              <a:solidFill>
                <a:srgbClr val="000000"/>
              </a:solidFill>
              <a:latin typeface="Arial"/>
              <a:ea typeface="Arial"/>
              <a:cs typeface="Arial"/>
              <a:sym typeface="Arial"/>
            </a:endParaRPr>
          </a:p>
        </p:txBody>
      </p:sp>
      <p:cxnSp>
        <p:nvCxnSpPr>
          <p:cNvPr id="430" name="Google Shape;430;p35"/>
          <p:cNvCxnSpPr>
            <a:stCxn id="422" idx="1"/>
            <a:endCxn id="419" idx="3"/>
          </p:cNvCxnSpPr>
          <p:nvPr/>
        </p:nvCxnSpPr>
        <p:spPr>
          <a:xfrm flipH="1">
            <a:off x="6928825" y="3008375"/>
            <a:ext cx="243600" cy="27600"/>
          </a:xfrm>
          <a:prstGeom prst="straightConnector1">
            <a:avLst/>
          </a:prstGeom>
          <a:noFill/>
          <a:ln w="9525" cap="flat" cmpd="sng">
            <a:solidFill>
              <a:schemeClr val="dk2"/>
            </a:solidFill>
            <a:prstDash val="solid"/>
            <a:round/>
            <a:headEnd type="none" w="sm" len="sm"/>
            <a:tailEnd type="triangle" w="med" len="med"/>
          </a:ln>
        </p:spPr>
      </p:cxnSp>
      <p:cxnSp>
        <p:nvCxnSpPr>
          <p:cNvPr id="431" name="Google Shape;431;p35"/>
          <p:cNvCxnSpPr>
            <a:stCxn id="426" idx="3"/>
            <a:endCxn id="429" idx="1"/>
          </p:cNvCxnSpPr>
          <p:nvPr/>
        </p:nvCxnSpPr>
        <p:spPr>
          <a:xfrm>
            <a:off x="6959775" y="3994250"/>
            <a:ext cx="239400" cy="0"/>
          </a:xfrm>
          <a:prstGeom prst="straightConnector1">
            <a:avLst/>
          </a:prstGeom>
          <a:noFill/>
          <a:ln w="9525" cap="flat" cmpd="sng">
            <a:solidFill>
              <a:schemeClr val="dk2"/>
            </a:solidFill>
            <a:prstDash val="solid"/>
            <a:round/>
            <a:headEnd type="none" w="sm" len="sm"/>
            <a:tailEnd type="triangle" w="med" len="med"/>
          </a:ln>
        </p:spPr>
      </p:cxnSp>
      <p:cxnSp>
        <p:nvCxnSpPr>
          <p:cNvPr id="432" name="Google Shape;432;p35"/>
          <p:cNvCxnSpPr>
            <a:stCxn id="423" idx="2"/>
            <a:endCxn id="424" idx="0"/>
          </p:cNvCxnSpPr>
          <p:nvPr/>
        </p:nvCxnSpPr>
        <p:spPr>
          <a:xfrm>
            <a:off x="2204625" y="3317075"/>
            <a:ext cx="0" cy="367200"/>
          </a:xfrm>
          <a:prstGeom prst="straightConnector1">
            <a:avLst/>
          </a:prstGeom>
          <a:noFill/>
          <a:ln w="9525" cap="flat" cmpd="sng">
            <a:solidFill>
              <a:schemeClr val="dk2"/>
            </a:solidFill>
            <a:prstDash val="solid"/>
            <a:round/>
            <a:headEnd type="none" w="sm" len="sm"/>
            <a:tailEnd type="triangle" w="med" len="med"/>
          </a:ln>
        </p:spPr>
      </p:cxnSp>
      <p:cxnSp>
        <p:nvCxnSpPr>
          <p:cNvPr id="433" name="Google Shape;433;p35"/>
          <p:cNvCxnSpPr>
            <a:stCxn id="424" idx="3"/>
            <a:endCxn id="425" idx="1"/>
          </p:cNvCxnSpPr>
          <p:nvPr/>
        </p:nvCxnSpPr>
        <p:spPr>
          <a:xfrm>
            <a:off x="2999725" y="3998975"/>
            <a:ext cx="231000" cy="114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6"/>
          <p:cNvSpPr/>
          <p:nvPr/>
        </p:nvSpPr>
        <p:spPr>
          <a:xfrm>
            <a:off x="2254075" y="1328057"/>
            <a:ext cx="4635900" cy="2487300"/>
          </a:xfrm>
          <a:prstGeom prst="roundRect">
            <a:avLst>
              <a:gd name="adj" fmla="val 7477"/>
            </a:avLst>
          </a:prstGeom>
          <a:solidFill>
            <a:schemeClr val="lt1"/>
          </a:solidFill>
          <a:ln w="38100" cap="rnd" cmpd="sng">
            <a:solidFill>
              <a:srgbClr val="FFE106"/>
            </a:solidFill>
            <a:prstDash val="solid"/>
            <a:round/>
            <a:headEnd type="none" w="sm" len="sm"/>
            <a:tailEnd type="none" w="sm" len="sm"/>
          </a:ln>
        </p:spPr>
        <p:txBody>
          <a:bodyPr spcFirstLastPara="1" wrap="square" lIns="0" tIns="0" rIns="0" bIns="0" anchor="ctr" anchorCtr="0">
            <a:noAutofit/>
          </a:bodyPr>
          <a:lstStyle/>
          <a:p>
            <a:pPr marL="0" marR="0" lvl="0" indent="457200" algn="l" rtl="0">
              <a:lnSpc>
                <a:spcPct val="100000"/>
              </a:lnSpc>
              <a:spcBef>
                <a:spcPts val="0"/>
              </a:spcBef>
              <a:spcAft>
                <a:spcPts val="0"/>
              </a:spcAft>
              <a:buClr>
                <a:srgbClr val="000000"/>
              </a:buClr>
              <a:buSzPts val="2700"/>
              <a:buFont typeface="Arial"/>
              <a:buNone/>
            </a:pPr>
            <a:r>
              <a:rPr lang="ko" sz="2700" b="0" i="0" u="none" strike="noStrike" cap="none">
                <a:solidFill>
                  <a:schemeClr val="dk1"/>
                </a:solidFill>
                <a:latin typeface="Quicksand Light"/>
                <a:ea typeface="Quicksand Light"/>
                <a:cs typeface="Quicksand Light"/>
                <a:sym typeface="Quicksand Light"/>
              </a:rPr>
              <a:t> Graphic User Interface</a:t>
            </a:r>
            <a:endParaRPr sz="2700"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37"/>
          <p:cNvPicPr preferRelativeResize="0"/>
          <p:nvPr/>
        </p:nvPicPr>
        <p:blipFill rotWithShape="1">
          <a:blip r:embed="rId3">
            <a:alphaModFix/>
          </a:blip>
          <a:srcRect l="25860" t="11865" r="30879" b="25418"/>
          <a:stretch/>
        </p:blipFill>
        <p:spPr>
          <a:xfrm>
            <a:off x="2197688" y="978375"/>
            <a:ext cx="4653523" cy="3794599"/>
          </a:xfrm>
          <a:prstGeom prst="rect">
            <a:avLst/>
          </a:prstGeom>
          <a:noFill/>
          <a:ln>
            <a:noFill/>
          </a:ln>
        </p:spPr>
      </p:pic>
      <p:sp>
        <p:nvSpPr>
          <p:cNvPr id="444" name="Google Shape;444;p37"/>
          <p:cNvSpPr/>
          <p:nvPr/>
        </p:nvSpPr>
        <p:spPr>
          <a:xfrm>
            <a:off x="2946011" y="466504"/>
            <a:ext cx="31569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Graphic User Interface</a:t>
            </a:r>
            <a:endParaRPr sz="1800" b="0" i="0" u="none" strike="noStrike" cap="none">
              <a:solidFill>
                <a:schemeClr val="dk1"/>
              </a:solidFill>
              <a:latin typeface="Quicksand Light"/>
              <a:ea typeface="Quicksand Light"/>
              <a:cs typeface="Quicksand Light"/>
              <a:sym typeface="Quicksand Light"/>
            </a:endParaRPr>
          </a:p>
        </p:txBody>
      </p:sp>
      <p:sp>
        <p:nvSpPr>
          <p:cNvPr id="445" name="Google Shape;445;p37"/>
          <p:cNvSpPr txBox="1"/>
          <p:nvPr/>
        </p:nvSpPr>
        <p:spPr>
          <a:xfrm>
            <a:off x="6876300" y="2114675"/>
            <a:ext cx="2267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Untuk memulai program</a:t>
            </a:r>
            <a:endParaRPr sz="1400" b="0" i="0" u="none" strike="noStrike" cap="none">
              <a:solidFill>
                <a:srgbClr val="000000"/>
              </a:solidFill>
              <a:latin typeface="Arial"/>
              <a:ea typeface="Arial"/>
              <a:cs typeface="Arial"/>
              <a:sym typeface="Arial"/>
            </a:endParaRPr>
          </a:p>
        </p:txBody>
      </p:sp>
      <p:cxnSp>
        <p:nvCxnSpPr>
          <p:cNvPr id="446" name="Google Shape;446;p37"/>
          <p:cNvCxnSpPr/>
          <p:nvPr/>
        </p:nvCxnSpPr>
        <p:spPr>
          <a:xfrm rot="10800000" flipH="1">
            <a:off x="4753350" y="2571900"/>
            <a:ext cx="2955600" cy="14286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8"/>
          <p:cNvSpPr/>
          <p:nvPr/>
        </p:nvSpPr>
        <p:spPr>
          <a:xfrm>
            <a:off x="2946011" y="411004"/>
            <a:ext cx="31569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Graphic User Interface</a:t>
            </a:r>
            <a:endParaRPr sz="1800" b="0" i="0" u="none" strike="noStrike" cap="none">
              <a:solidFill>
                <a:schemeClr val="dk1"/>
              </a:solidFill>
              <a:latin typeface="Quicksand Light"/>
              <a:ea typeface="Quicksand Light"/>
              <a:cs typeface="Quicksand Light"/>
              <a:sym typeface="Quicksand Light"/>
            </a:endParaRPr>
          </a:p>
        </p:txBody>
      </p:sp>
      <p:sp>
        <p:nvSpPr>
          <p:cNvPr id="452" name="Google Shape;452;p38"/>
          <p:cNvSpPr txBox="1"/>
          <p:nvPr/>
        </p:nvSpPr>
        <p:spPr>
          <a:xfrm>
            <a:off x="782000" y="1864025"/>
            <a:ext cx="18945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Untuk menjalankan program face detection</a:t>
            </a:r>
            <a:endParaRPr sz="1400" b="0" i="0" u="none" strike="noStrike" cap="none">
              <a:solidFill>
                <a:srgbClr val="000000"/>
              </a:solidFill>
              <a:latin typeface="Arial"/>
              <a:ea typeface="Arial"/>
              <a:cs typeface="Arial"/>
              <a:sym typeface="Arial"/>
            </a:endParaRPr>
          </a:p>
        </p:txBody>
      </p:sp>
      <p:pic>
        <p:nvPicPr>
          <p:cNvPr id="453" name="Google Shape;453;p38"/>
          <p:cNvPicPr preferRelativeResize="0"/>
          <p:nvPr/>
        </p:nvPicPr>
        <p:blipFill rotWithShape="1">
          <a:blip r:embed="rId3">
            <a:alphaModFix/>
          </a:blip>
          <a:srcRect l="-2200" r="2199"/>
          <a:stretch/>
        </p:blipFill>
        <p:spPr>
          <a:xfrm>
            <a:off x="2779725" y="925900"/>
            <a:ext cx="3584550" cy="3824474"/>
          </a:xfrm>
          <a:prstGeom prst="rect">
            <a:avLst/>
          </a:prstGeom>
          <a:noFill/>
          <a:ln>
            <a:noFill/>
          </a:ln>
        </p:spPr>
      </p:pic>
      <p:sp>
        <p:nvSpPr>
          <p:cNvPr id="454" name="Google Shape;454;p38"/>
          <p:cNvSpPr txBox="1"/>
          <p:nvPr/>
        </p:nvSpPr>
        <p:spPr>
          <a:xfrm>
            <a:off x="771000" y="2951725"/>
            <a:ext cx="1894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Untuk melakukan data trainning</a:t>
            </a:r>
            <a:endParaRPr sz="1400" b="0" i="0" u="none" strike="noStrike" cap="none">
              <a:solidFill>
                <a:srgbClr val="000000"/>
              </a:solidFill>
              <a:latin typeface="Arial"/>
              <a:ea typeface="Arial"/>
              <a:cs typeface="Arial"/>
              <a:sym typeface="Arial"/>
            </a:endParaRPr>
          </a:p>
        </p:txBody>
      </p:sp>
      <p:sp>
        <p:nvSpPr>
          <p:cNvPr id="455" name="Google Shape;455;p38"/>
          <p:cNvSpPr txBox="1"/>
          <p:nvPr/>
        </p:nvSpPr>
        <p:spPr>
          <a:xfrm>
            <a:off x="6722650" y="1864025"/>
            <a:ext cx="18945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Untuk menginput data wajah yang ingin dideteksi</a:t>
            </a:r>
            <a:endParaRPr sz="1400" b="0" i="0" u="none" strike="noStrike" cap="none">
              <a:solidFill>
                <a:srgbClr val="000000"/>
              </a:solidFill>
              <a:latin typeface="Arial"/>
              <a:ea typeface="Arial"/>
              <a:cs typeface="Arial"/>
              <a:sym typeface="Arial"/>
            </a:endParaRPr>
          </a:p>
        </p:txBody>
      </p:sp>
      <p:sp>
        <p:nvSpPr>
          <p:cNvPr id="456" name="Google Shape;456;p38"/>
          <p:cNvSpPr txBox="1"/>
          <p:nvPr/>
        </p:nvSpPr>
        <p:spPr>
          <a:xfrm>
            <a:off x="6873400" y="2951725"/>
            <a:ext cx="15930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Untuk menjalankan program face recognition</a:t>
            </a:r>
            <a:endParaRPr sz="1400" b="0" i="0" u="none" strike="noStrike" cap="none">
              <a:solidFill>
                <a:srgbClr val="000000"/>
              </a:solidFill>
              <a:latin typeface="Arial"/>
              <a:ea typeface="Arial"/>
              <a:cs typeface="Arial"/>
              <a:sym typeface="Arial"/>
            </a:endParaRPr>
          </a:p>
        </p:txBody>
      </p:sp>
      <p:cxnSp>
        <p:nvCxnSpPr>
          <p:cNvPr id="457" name="Google Shape;457;p38"/>
          <p:cNvCxnSpPr>
            <a:endCxn id="452" idx="3"/>
          </p:cNvCxnSpPr>
          <p:nvPr/>
        </p:nvCxnSpPr>
        <p:spPr>
          <a:xfrm rot="10800000">
            <a:off x="2676500" y="2279675"/>
            <a:ext cx="1453800" cy="165300"/>
          </a:xfrm>
          <a:prstGeom prst="straightConnector1">
            <a:avLst/>
          </a:prstGeom>
          <a:noFill/>
          <a:ln w="9525" cap="flat" cmpd="sng">
            <a:solidFill>
              <a:schemeClr val="dk2"/>
            </a:solidFill>
            <a:prstDash val="solid"/>
            <a:round/>
            <a:headEnd type="none" w="sm" len="sm"/>
            <a:tailEnd type="triangle" w="med" len="med"/>
          </a:ln>
        </p:spPr>
      </p:cxnSp>
      <p:cxnSp>
        <p:nvCxnSpPr>
          <p:cNvPr id="458" name="Google Shape;458;p38"/>
          <p:cNvCxnSpPr>
            <a:endCxn id="455" idx="1"/>
          </p:cNvCxnSpPr>
          <p:nvPr/>
        </p:nvCxnSpPr>
        <p:spPr>
          <a:xfrm rot="10800000" flipH="1">
            <a:off x="5033650" y="2279675"/>
            <a:ext cx="1689000" cy="978900"/>
          </a:xfrm>
          <a:prstGeom prst="straightConnector1">
            <a:avLst/>
          </a:prstGeom>
          <a:noFill/>
          <a:ln w="9525" cap="flat" cmpd="sng">
            <a:solidFill>
              <a:schemeClr val="dk2"/>
            </a:solidFill>
            <a:prstDash val="solid"/>
            <a:round/>
            <a:headEnd type="none" w="sm" len="sm"/>
            <a:tailEnd type="triangle" w="med" len="med"/>
          </a:ln>
        </p:spPr>
      </p:cxnSp>
      <p:cxnSp>
        <p:nvCxnSpPr>
          <p:cNvPr id="459" name="Google Shape;459;p38"/>
          <p:cNvCxnSpPr>
            <a:endCxn id="454" idx="3"/>
          </p:cNvCxnSpPr>
          <p:nvPr/>
        </p:nvCxnSpPr>
        <p:spPr>
          <a:xfrm rot="10800000">
            <a:off x="2665500" y="3259525"/>
            <a:ext cx="1519800" cy="408000"/>
          </a:xfrm>
          <a:prstGeom prst="straightConnector1">
            <a:avLst/>
          </a:prstGeom>
          <a:noFill/>
          <a:ln w="9525" cap="flat" cmpd="sng">
            <a:solidFill>
              <a:schemeClr val="dk2"/>
            </a:solidFill>
            <a:prstDash val="solid"/>
            <a:round/>
            <a:headEnd type="none" w="sm" len="sm"/>
            <a:tailEnd type="triangle" w="med" len="med"/>
          </a:ln>
        </p:spPr>
      </p:cxnSp>
      <p:cxnSp>
        <p:nvCxnSpPr>
          <p:cNvPr id="460" name="Google Shape;460;p38"/>
          <p:cNvCxnSpPr/>
          <p:nvPr/>
        </p:nvCxnSpPr>
        <p:spPr>
          <a:xfrm rot="10800000" flipH="1">
            <a:off x="5157800" y="3458575"/>
            <a:ext cx="1564800" cy="5889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1"/>
          <p:cNvSpPr/>
          <p:nvPr/>
        </p:nvSpPr>
        <p:spPr>
          <a:xfrm>
            <a:off x="2254075" y="1328057"/>
            <a:ext cx="4635851" cy="2487385"/>
          </a:xfrm>
          <a:prstGeom prst="roundRect">
            <a:avLst>
              <a:gd name="adj" fmla="val 7477"/>
            </a:avLst>
          </a:prstGeom>
          <a:solidFill>
            <a:schemeClr val="lt1"/>
          </a:solidFill>
          <a:ln w="38100" cap="rnd" cmpd="sng">
            <a:solidFill>
              <a:srgbClr val="FFE106"/>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ko" sz="2800" i="0" u="none" strike="noStrike" cap="none">
                <a:solidFill>
                  <a:schemeClr val="dk1"/>
                </a:solidFill>
                <a:latin typeface="Quicksand Light"/>
                <a:ea typeface="Quicksand Light"/>
                <a:cs typeface="Quicksand Light"/>
                <a:sym typeface="Quicksand Light"/>
              </a:rPr>
              <a:t>Latar Belakang </a:t>
            </a:r>
            <a:endParaRPr sz="280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464"/>
        <p:cNvGrpSpPr/>
        <p:nvPr/>
      </p:nvGrpSpPr>
      <p:grpSpPr>
        <a:xfrm>
          <a:off x="0" y="0"/>
          <a:ext cx="0" cy="0"/>
          <a:chOff x="0" y="0"/>
          <a:chExt cx="0" cy="0"/>
        </a:xfrm>
      </p:grpSpPr>
      <p:sp>
        <p:nvSpPr>
          <p:cNvPr id="465" name="Google Shape;465;p39"/>
          <p:cNvSpPr/>
          <p:nvPr/>
        </p:nvSpPr>
        <p:spPr>
          <a:xfrm>
            <a:off x="2946011" y="411004"/>
            <a:ext cx="31569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Face Detection</a:t>
            </a:r>
            <a:endParaRPr sz="1800" b="0" i="0" u="none" strike="noStrike" cap="none">
              <a:solidFill>
                <a:schemeClr val="dk1"/>
              </a:solidFill>
              <a:latin typeface="Quicksand Light"/>
              <a:ea typeface="Quicksand Light"/>
              <a:cs typeface="Quicksand Light"/>
              <a:sym typeface="Quicksand Light"/>
            </a:endParaRPr>
          </a:p>
        </p:txBody>
      </p:sp>
      <p:pic>
        <p:nvPicPr>
          <p:cNvPr id="466" name="Google Shape;466;p39"/>
          <p:cNvPicPr preferRelativeResize="0"/>
          <p:nvPr/>
        </p:nvPicPr>
        <p:blipFill rotWithShape="1">
          <a:blip r:embed="rId3">
            <a:alphaModFix/>
          </a:blip>
          <a:srcRect/>
          <a:stretch/>
        </p:blipFill>
        <p:spPr>
          <a:xfrm>
            <a:off x="2544787" y="1095425"/>
            <a:ext cx="4054425" cy="3345750"/>
          </a:xfrm>
          <a:prstGeom prst="rect">
            <a:avLst/>
          </a:prstGeom>
          <a:noFill/>
          <a:ln>
            <a:noFill/>
          </a:ln>
        </p:spPr>
      </p:pic>
      <p:cxnSp>
        <p:nvCxnSpPr>
          <p:cNvPr id="467" name="Google Shape;467;p39"/>
          <p:cNvCxnSpPr/>
          <p:nvPr/>
        </p:nvCxnSpPr>
        <p:spPr>
          <a:xfrm rot="10800000" flipH="1">
            <a:off x="5116025" y="2172375"/>
            <a:ext cx="2262300" cy="360900"/>
          </a:xfrm>
          <a:prstGeom prst="straightConnector1">
            <a:avLst/>
          </a:prstGeom>
          <a:noFill/>
          <a:ln w="9525" cap="flat" cmpd="sng">
            <a:solidFill>
              <a:schemeClr val="dk2"/>
            </a:solidFill>
            <a:prstDash val="solid"/>
            <a:round/>
            <a:headEnd type="none" w="sm" len="sm"/>
            <a:tailEnd type="triangle" w="med" len="med"/>
          </a:ln>
        </p:spPr>
      </p:cxnSp>
      <p:cxnSp>
        <p:nvCxnSpPr>
          <p:cNvPr id="468" name="Google Shape;468;p39"/>
          <p:cNvCxnSpPr/>
          <p:nvPr/>
        </p:nvCxnSpPr>
        <p:spPr>
          <a:xfrm rot="10800000">
            <a:off x="1723125" y="2880225"/>
            <a:ext cx="2238900" cy="510300"/>
          </a:xfrm>
          <a:prstGeom prst="straightConnector1">
            <a:avLst/>
          </a:prstGeom>
          <a:noFill/>
          <a:ln w="9525" cap="flat" cmpd="sng">
            <a:solidFill>
              <a:schemeClr val="dk2"/>
            </a:solidFill>
            <a:prstDash val="solid"/>
            <a:round/>
            <a:headEnd type="none" w="sm" len="sm"/>
            <a:tailEnd type="triangle" w="med" len="med"/>
          </a:ln>
        </p:spPr>
      </p:cxnSp>
      <p:sp>
        <p:nvSpPr>
          <p:cNvPr id="469" name="Google Shape;469;p39"/>
          <p:cNvSpPr txBox="1"/>
          <p:nvPr/>
        </p:nvSpPr>
        <p:spPr>
          <a:xfrm>
            <a:off x="7617150" y="1959000"/>
            <a:ext cx="102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Integer</a:t>
            </a:r>
            <a:endParaRPr sz="1400" b="0" i="0" u="none" strike="noStrike" cap="none">
              <a:solidFill>
                <a:srgbClr val="000000"/>
              </a:solidFill>
              <a:latin typeface="Arial"/>
              <a:ea typeface="Arial"/>
              <a:cs typeface="Arial"/>
              <a:sym typeface="Arial"/>
            </a:endParaRPr>
          </a:p>
        </p:txBody>
      </p:sp>
      <p:sp>
        <p:nvSpPr>
          <p:cNvPr id="470" name="Google Shape;470;p39"/>
          <p:cNvSpPr txBox="1"/>
          <p:nvPr/>
        </p:nvSpPr>
        <p:spPr>
          <a:xfrm>
            <a:off x="1253975" y="2371650"/>
            <a:ext cx="102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Float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0"/>
          <p:cNvSpPr/>
          <p:nvPr/>
        </p:nvSpPr>
        <p:spPr>
          <a:xfrm>
            <a:off x="2254075" y="1328057"/>
            <a:ext cx="4635900" cy="2487300"/>
          </a:xfrm>
          <a:prstGeom prst="roundRect">
            <a:avLst>
              <a:gd name="adj" fmla="val 7477"/>
            </a:avLst>
          </a:prstGeom>
          <a:solidFill>
            <a:schemeClr val="lt1"/>
          </a:solidFill>
          <a:ln w="38100" cap="rnd" cmpd="sng">
            <a:solidFill>
              <a:srgbClr val="FFE106"/>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ko" sz="2700" b="0" i="0" u="none" strike="noStrike" cap="none">
                <a:solidFill>
                  <a:schemeClr val="dk1"/>
                </a:solidFill>
                <a:latin typeface="Quicksand Light"/>
                <a:ea typeface="Quicksand Light"/>
                <a:cs typeface="Quicksand Light"/>
                <a:sym typeface="Quicksand Light"/>
              </a:rPr>
              <a:t>Hasil Simulasi Program</a:t>
            </a:r>
            <a:endParaRPr sz="2700"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1"/>
          <p:cNvSpPr/>
          <p:nvPr/>
        </p:nvSpPr>
        <p:spPr>
          <a:xfrm>
            <a:off x="2107800" y="487200"/>
            <a:ext cx="42240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600" b="0" i="0" u="none" strike="noStrike" cap="none">
                <a:solidFill>
                  <a:schemeClr val="dk1"/>
                </a:solidFill>
                <a:latin typeface="Quicksand Light"/>
                <a:ea typeface="Quicksand Light"/>
                <a:cs typeface="Quicksand Light"/>
                <a:sym typeface="Quicksand Light"/>
              </a:rPr>
              <a:t>Hasil Simulasi Face Detection &amp; Recognition</a:t>
            </a:r>
            <a:endParaRPr sz="1600" b="0" i="0" u="none" strike="noStrike" cap="none">
              <a:solidFill>
                <a:schemeClr val="dk1"/>
              </a:solidFill>
              <a:latin typeface="Quicksand Light"/>
              <a:ea typeface="Quicksand Light"/>
              <a:cs typeface="Quicksand Light"/>
              <a:sym typeface="Quicksand Light"/>
            </a:endParaRPr>
          </a:p>
        </p:txBody>
      </p:sp>
      <p:sp>
        <p:nvSpPr>
          <p:cNvPr id="481" name="Google Shape;481;p41"/>
          <p:cNvSpPr txBox="1"/>
          <p:nvPr/>
        </p:nvSpPr>
        <p:spPr>
          <a:xfrm>
            <a:off x="2343350" y="3931975"/>
            <a:ext cx="54537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Program dapat mendeteksi wajah pada sebuah frame yang tertangkap pada webcam secara realtime dan dapat mendeteksi lebih dari satu wajah</a:t>
            </a:r>
            <a:endParaRPr sz="1400" b="0" i="0" u="none" strike="noStrike" cap="none">
              <a:solidFill>
                <a:srgbClr val="000000"/>
              </a:solidFill>
              <a:latin typeface="Arial"/>
              <a:ea typeface="Arial"/>
              <a:cs typeface="Arial"/>
              <a:sym typeface="Arial"/>
            </a:endParaRPr>
          </a:p>
        </p:txBody>
      </p:sp>
      <p:pic>
        <p:nvPicPr>
          <p:cNvPr id="482" name="Google Shape;482;p41"/>
          <p:cNvPicPr preferRelativeResize="0"/>
          <p:nvPr/>
        </p:nvPicPr>
        <p:blipFill>
          <a:blip r:embed="rId3">
            <a:alphaModFix/>
          </a:blip>
          <a:stretch>
            <a:fillRect/>
          </a:stretch>
        </p:blipFill>
        <p:spPr>
          <a:xfrm>
            <a:off x="534725" y="1410438"/>
            <a:ext cx="2389250" cy="2074863"/>
          </a:xfrm>
          <a:prstGeom prst="rect">
            <a:avLst/>
          </a:prstGeom>
          <a:noFill/>
          <a:ln>
            <a:noFill/>
          </a:ln>
        </p:spPr>
      </p:pic>
      <p:pic>
        <p:nvPicPr>
          <p:cNvPr id="483" name="Google Shape;483;p41"/>
          <p:cNvPicPr preferRelativeResize="0"/>
          <p:nvPr/>
        </p:nvPicPr>
        <p:blipFill>
          <a:blip r:embed="rId4">
            <a:alphaModFix/>
          </a:blip>
          <a:stretch>
            <a:fillRect/>
          </a:stretch>
        </p:blipFill>
        <p:spPr>
          <a:xfrm>
            <a:off x="3175800" y="1410450"/>
            <a:ext cx="2572700" cy="2074850"/>
          </a:xfrm>
          <a:prstGeom prst="rect">
            <a:avLst/>
          </a:prstGeom>
          <a:noFill/>
          <a:ln>
            <a:noFill/>
          </a:ln>
        </p:spPr>
      </p:pic>
      <p:pic>
        <p:nvPicPr>
          <p:cNvPr id="484" name="Google Shape;484;p41"/>
          <p:cNvPicPr preferRelativeResize="0"/>
          <p:nvPr/>
        </p:nvPicPr>
        <p:blipFill>
          <a:blip r:embed="rId5">
            <a:alphaModFix/>
          </a:blip>
          <a:stretch>
            <a:fillRect/>
          </a:stretch>
        </p:blipFill>
        <p:spPr>
          <a:xfrm>
            <a:off x="6000325" y="1410450"/>
            <a:ext cx="2608950" cy="2074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2"/>
          <p:cNvSpPr/>
          <p:nvPr/>
        </p:nvSpPr>
        <p:spPr>
          <a:xfrm>
            <a:off x="2107800" y="487200"/>
            <a:ext cx="42240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Mengubah nilai min. Neighbors</a:t>
            </a:r>
            <a:endParaRPr sz="1800" b="0" i="0" u="none" strike="noStrike" cap="none">
              <a:solidFill>
                <a:schemeClr val="dk1"/>
              </a:solidFill>
              <a:latin typeface="Quicksand Light"/>
              <a:ea typeface="Quicksand Light"/>
              <a:cs typeface="Quicksand Light"/>
              <a:sym typeface="Quicksand Light"/>
            </a:endParaRPr>
          </a:p>
        </p:txBody>
      </p:sp>
      <p:sp>
        <p:nvSpPr>
          <p:cNvPr id="490" name="Google Shape;490;p42"/>
          <p:cNvSpPr txBox="1"/>
          <p:nvPr/>
        </p:nvSpPr>
        <p:spPr>
          <a:xfrm>
            <a:off x="3625175" y="996850"/>
            <a:ext cx="166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Scale Factor : 1.5</a:t>
            </a:r>
            <a:endParaRPr sz="1400" b="0" i="0" u="none" strike="noStrike" cap="none">
              <a:solidFill>
                <a:srgbClr val="000000"/>
              </a:solidFill>
              <a:latin typeface="Arial"/>
              <a:ea typeface="Arial"/>
              <a:cs typeface="Arial"/>
              <a:sym typeface="Arial"/>
            </a:endParaRPr>
          </a:p>
        </p:txBody>
      </p:sp>
      <p:sp>
        <p:nvSpPr>
          <p:cNvPr id="491" name="Google Shape;491;p42"/>
          <p:cNvSpPr txBox="1"/>
          <p:nvPr/>
        </p:nvSpPr>
        <p:spPr>
          <a:xfrm>
            <a:off x="929275" y="3358475"/>
            <a:ext cx="166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Min. Neigbors : 0</a:t>
            </a:r>
            <a:endParaRPr sz="1400" b="0" i="0" u="none" strike="noStrike" cap="none">
              <a:solidFill>
                <a:srgbClr val="000000"/>
              </a:solidFill>
              <a:latin typeface="Arial"/>
              <a:ea typeface="Arial"/>
              <a:cs typeface="Arial"/>
              <a:sym typeface="Arial"/>
            </a:endParaRPr>
          </a:p>
        </p:txBody>
      </p:sp>
      <p:sp>
        <p:nvSpPr>
          <p:cNvPr id="492" name="Google Shape;492;p42"/>
          <p:cNvSpPr txBox="1"/>
          <p:nvPr/>
        </p:nvSpPr>
        <p:spPr>
          <a:xfrm>
            <a:off x="3740400" y="3358475"/>
            <a:ext cx="166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Min. Neigbors : 1</a:t>
            </a:r>
            <a:endParaRPr sz="1400" b="0" i="0" u="none" strike="noStrike" cap="none">
              <a:solidFill>
                <a:srgbClr val="000000"/>
              </a:solidFill>
              <a:latin typeface="Arial"/>
              <a:ea typeface="Arial"/>
              <a:cs typeface="Arial"/>
              <a:sym typeface="Arial"/>
            </a:endParaRPr>
          </a:p>
        </p:txBody>
      </p:sp>
      <p:sp>
        <p:nvSpPr>
          <p:cNvPr id="493" name="Google Shape;493;p42"/>
          <p:cNvSpPr txBox="1"/>
          <p:nvPr/>
        </p:nvSpPr>
        <p:spPr>
          <a:xfrm>
            <a:off x="6551525" y="3332325"/>
            <a:ext cx="166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Min. Neigbors : 3</a:t>
            </a:r>
            <a:endParaRPr sz="1400" b="0" i="0" u="none" strike="noStrike" cap="none">
              <a:solidFill>
                <a:srgbClr val="000000"/>
              </a:solidFill>
              <a:latin typeface="Arial"/>
              <a:ea typeface="Arial"/>
              <a:cs typeface="Arial"/>
              <a:sym typeface="Arial"/>
            </a:endParaRPr>
          </a:p>
        </p:txBody>
      </p:sp>
      <p:pic>
        <p:nvPicPr>
          <p:cNvPr id="494" name="Google Shape;494;p42"/>
          <p:cNvPicPr preferRelativeResize="0"/>
          <p:nvPr/>
        </p:nvPicPr>
        <p:blipFill rotWithShape="1">
          <a:blip r:embed="rId3">
            <a:alphaModFix/>
          </a:blip>
          <a:srcRect l="40634" t="36055" r="30791" b="28354"/>
          <a:stretch/>
        </p:blipFill>
        <p:spPr>
          <a:xfrm>
            <a:off x="454550" y="1435188"/>
            <a:ext cx="2612650" cy="1830449"/>
          </a:xfrm>
          <a:prstGeom prst="rect">
            <a:avLst/>
          </a:prstGeom>
          <a:noFill/>
          <a:ln>
            <a:noFill/>
          </a:ln>
        </p:spPr>
      </p:pic>
      <p:pic>
        <p:nvPicPr>
          <p:cNvPr id="495" name="Google Shape;495;p42"/>
          <p:cNvPicPr preferRelativeResize="0"/>
          <p:nvPr/>
        </p:nvPicPr>
        <p:blipFill rotWithShape="1">
          <a:blip r:embed="rId4">
            <a:alphaModFix/>
          </a:blip>
          <a:srcRect l="40129" t="37001" r="31296" b="26392"/>
          <a:stretch/>
        </p:blipFill>
        <p:spPr>
          <a:xfrm>
            <a:off x="3226200" y="1449500"/>
            <a:ext cx="2612674" cy="1882826"/>
          </a:xfrm>
          <a:prstGeom prst="rect">
            <a:avLst/>
          </a:prstGeom>
          <a:noFill/>
          <a:ln>
            <a:noFill/>
          </a:ln>
        </p:spPr>
      </p:pic>
      <p:pic>
        <p:nvPicPr>
          <p:cNvPr id="496" name="Google Shape;496;p42"/>
          <p:cNvPicPr preferRelativeResize="0"/>
          <p:nvPr/>
        </p:nvPicPr>
        <p:blipFill rotWithShape="1">
          <a:blip r:embed="rId5">
            <a:alphaModFix/>
          </a:blip>
          <a:srcRect l="41838" t="35319" r="29589" b="28075"/>
          <a:stretch/>
        </p:blipFill>
        <p:spPr>
          <a:xfrm>
            <a:off x="6076800" y="1409000"/>
            <a:ext cx="2612650" cy="18828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3"/>
          <p:cNvSpPr/>
          <p:nvPr/>
        </p:nvSpPr>
        <p:spPr>
          <a:xfrm>
            <a:off x="2107800" y="563400"/>
            <a:ext cx="42240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Mengubah nilai Scale Factors</a:t>
            </a:r>
            <a:endParaRPr sz="1800" b="0" i="0" u="none" strike="noStrike" cap="none">
              <a:solidFill>
                <a:schemeClr val="dk1"/>
              </a:solidFill>
              <a:latin typeface="Quicksand Light"/>
              <a:ea typeface="Quicksand Light"/>
              <a:cs typeface="Quicksand Light"/>
              <a:sym typeface="Quicksand Light"/>
            </a:endParaRPr>
          </a:p>
        </p:txBody>
      </p:sp>
      <p:sp>
        <p:nvSpPr>
          <p:cNvPr id="502" name="Google Shape;502;p43"/>
          <p:cNvSpPr txBox="1"/>
          <p:nvPr/>
        </p:nvSpPr>
        <p:spPr>
          <a:xfrm>
            <a:off x="3625175" y="1135275"/>
            <a:ext cx="166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Min Neighbors : 3</a:t>
            </a:r>
            <a:endParaRPr sz="1400" b="0" i="0" u="none" strike="noStrike" cap="none">
              <a:solidFill>
                <a:srgbClr val="000000"/>
              </a:solidFill>
              <a:latin typeface="Arial"/>
              <a:ea typeface="Arial"/>
              <a:cs typeface="Arial"/>
              <a:sym typeface="Arial"/>
            </a:endParaRPr>
          </a:p>
        </p:txBody>
      </p:sp>
      <p:sp>
        <p:nvSpPr>
          <p:cNvPr id="503" name="Google Shape;503;p43"/>
          <p:cNvSpPr txBox="1"/>
          <p:nvPr/>
        </p:nvSpPr>
        <p:spPr>
          <a:xfrm>
            <a:off x="860550" y="3518550"/>
            <a:ext cx="201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Scale Factors : 1.01</a:t>
            </a:r>
            <a:endParaRPr sz="1400" b="0" i="0" u="none" strike="noStrike" cap="none">
              <a:solidFill>
                <a:srgbClr val="000000"/>
              </a:solidFill>
              <a:latin typeface="Arial"/>
              <a:ea typeface="Arial"/>
              <a:cs typeface="Arial"/>
              <a:sym typeface="Arial"/>
            </a:endParaRPr>
          </a:p>
        </p:txBody>
      </p:sp>
      <p:sp>
        <p:nvSpPr>
          <p:cNvPr id="504" name="Google Shape;504;p43"/>
          <p:cNvSpPr txBox="1"/>
          <p:nvPr/>
        </p:nvSpPr>
        <p:spPr>
          <a:xfrm>
            <a:off x="3824075" y="3533450"/>
            <a:ext cx="201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Scale Factors : 1.5</a:t>
            </a:r>
            <a:endParaRPr sz="1400" b="0" i="0" u="none" strike="noStrike" cap="none">
              <a:solidFill>
                <a:srgbClr val="000000"/>
              </a:solidFill>
              <a:latin typeface="Arial"/>
              <a:ea typeface="Arial"/>
              <a:cs typeface="Arial"/>
              <a:sym typeface="Arial"/>
            </a:endParaRPr>
          </a:p>
        </p:txBody>
      </p:sp>
      <p:sp>
        <p:nvSpPr>
          <p:cNvPr id="505" name="Google Shape;505;p43"/>
          <p:cNvSpPr txBox="1"/>
          <p:nvPr/>
        </p:nvSpPr>
        <p:spPr>
          <a:xfrm>
            <a:off x="6732850" y="3518550"/>
            <a:ext cx="201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Scale Factors : 3</a:t>
            </a:r>
            <a:endParaRPr sz="1400" b="0" i="0" u="none" strike="noStrike" cap="none">
              <a:solidFill>
                <a:srgbClr val="000000"/>
              </a:solidFill>
              <a:latin typeface="Arial"/>
              <a:ea typeface="Arial"/>
              <a:cs typeface="Arial"/>
              <a:sym typeface="Arial"/>
            </a:endParaRPr>
          </a:p>
        </p:txBody>
      </p:sp>
      <p:pic>
        <p:nvPicPr>
          <p:cNvPr id="506" name="Google Shape;506;p43"/>
          <p:cNvPicPr preferRelativeResize="0"/>
          <p:nvPr/>
        </p:nvPicPr>
        <p:blipFill rotWithShape="1">
          <a:blip r:embed="rId3">
            <a:alphaModFix/>
          </a:blip>
          <a:srcRect l="30109" t="24001" r="30109" b="28891"/>
          <a:stretch/>
        </p:blipFill>
        <p:spPr>
          <a:xfrm>
            <a:off x="390125" y="1650150"/>
            <a:ext cx="2655326" cy="1768624"/>
          </a:xfrm>
          <a:prstGeom prst="rect">
            <a:avLst/>
          </a:prstGeom>
          <a:noFill/>
          <a:ln>
            <a:noFill/>
          </a:ln>
        </p:spPr>
      </p:pic>
      <p:pic>
        <p:nvPicPr>
          <p:cNvPr id="507" name="Google Shape;507;p43"/>
          <p:cNvPicPr preferRelativeResize="0"/>
          <p:nvPr/>
        </p:nvPicPr>
        <p:blipFill rotWithShape="1">
          <a:blip r:embed="rId4">
            <a:alphaModFix/>
          </a:blip>
          <a:srcRect l="30712" t="31779" r="33175" b="25459"/>
          <a:stretch/>
        </p:blipFill>
        <p:spPr>
          <a:xfrm>
            <a:off x="3274625" y="1650150"/>
            <a:ext cx="2655326" cy="1768624"/>
          </a:xfrm>
          <a:prstGeom prst="rect">
            <a:avLst/>
          </a:prstGeom>
          <a:noFill/>
          <a:ln>
            <a:noFill/>
          </a:ln>
        </p:spPr>
      </p:pic>
      <p:pic>
        <p:nvPicPr>
          <p:cNvPr id="508" name="Google Shape;508;p43"/>
          <p:cNvPicPr preferRelativeResize="0"/>
          <p:nvPr/>
        </p:nvPicPr>
        <p:blipFill rotWithShape="1">
          <a:blip r:embed="rId5">
            <a:alphaModFix/>
          </a:blip>
          <a:srcRect l="32759" t="28465" r="28003" b="25074"/>
          <a:stretch/>
        </p:blipFill>
        <p:spPr>
          <a:xfrm>
            <a:off x="6159125" y="1642700"/>
            <a:ext cx="2655326" cy="17686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4"/>
          <p:cNvSpPr/>
          <p:nvPr/>
        </p:nvSpPr>
        <p:spPr>
          <a:xfrm>
            <a:off x="2107800" y="487200"/>
            <a:ext cx="42240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Hasil Simulasi Face Recognition</a:t>
            </a:r>
            <a:endParaRPr sz="1800" b="0" i="0" u="none" strike="noStrike" cap="none">
              <a:solidFill>
                <a:schemeClr val="dk1"/>
              </a:solidFill>
              <a:latin typeface="Quicksand Light"/>
              <a:ea typeface="Quicksand Light"/>
              <a:cs typeface="Quicksand Light"/>
              <a:sym typeface="Quicksand Light"/>
            </a:endParaRPr>
          </a:p>
        </p:txBody>
      </p:sp>
      <p:sp>
        <p:nvSpPr>
          <p:cNvPr id="514" name="Google Shape;514;p44"/>
          <p:cNvSpPr txBox="1"/>
          <p:nvPr/>
        </p:nvSpPr>
        <p:spPr>
          <a:xfrm>
            <a:off x="4638075" y="2183025"/>
            <a:ext cx="41412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Program dapat </a:t>
            </a:r>
            <a:r>
              <a:rPr lang="ko"/>
              <a:t>mengenali </a:t>
            </a:r>
            <a:r>
              <a:rPr lang="ko" sz="1400" b="0" i="0" u="none" strike="noStrike" cap="none">
                <a:solidFill>
                  <a:srgbClr val="000000"/>
                </a:solidFill>
                <a:latin typeface="Arial"/>
                <a:ea typeface="Arial"/>
                <a:cs typeface="Arial"/>
                <a:sym typeface="Arial"/>
              </a:rPr>
              <a:t>wajah berdasar data yang telah diinput ke dalam folder. Program akan menampilkan nama berdasarkan nama file yang diberikan kepada foto wajah yang diinput pada folder tersebut</a:t>
            </a:r>
            <a:endParaRPr sz="1400" b="0" i="0" u="none" strike="noStrike" cap="none">
              <a:solidFill>
                <a:srgbClr val="000000"/>
              </a:solidFill>
              <a:latin typeface="Arial"/>
              <a:ea typeface="Arial"/>
              <a:cs typeface="Arial"/>
              <a:sym typeface="Arial"/>
            </a:endParaRPr>
          </a:p>
        </p:txBody>
      </p:sp>
      <p:pic>
        <p:nvPicPr>
          <p:cNvPr id="515" name="Google Shape;515;p44"/>
          <p:cNvPicPr preferRelativeResize="0"/>
          <p:nvPr/>
        </p:nvPicPr>
        <p:blipFill>
          <a:blip r:embed="rId3"/>
          <a:srcRect/>
          <a:stretch/>
        </p:blipFill>
        <p:spPr>
          <a:xfrm>
            <a:off x="974025" y="1287517"/>
            <a:ext cx="3597975" cy="25684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6"/>
          <p:cNvSpPr/>
          <p:nvPr/>
        </p:nvSpPr>
        <p:spPr>
          <a:xfrm>
            <a:off x="2654350" y="1773275"/>
            <a:ext cx="3315300" cy="2202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8" name="Google Shape;528;p46"/>
          <p:cNvCxnSpPr>
            <a:stCxn id="527" idx="2"/>
            <a:endCxn id="529" idx="0"/>
          </p:cNvCxnSpPr>
          <p:nvPr/>
        </p:nvCxnSpPr>
        <p:spPr>
          <a:xfrm>
            <a:off x="4312000" y="1993475"/>
            <a:ext cx="1040400" cy="1228800"/>
          </a:xfrm>
          <a:prstGeom prst="straightConnector1">
            <a:avLst/>
          </a:prstGeom>
          <a:noFill/>
          <a:ln w="9525" cap="flat" cmpd="sng">
            <a:solidFill>
              <a:schemeClr val="dk2"/>
            </a:solidFill>
            <a:prstDash val="solid"/>
            <a:round/>
            <a:headEnd type="none" w="sm" len="sm"/>
            <a:tailEnd type="triangle" w="med" len="med"/>
          </a:ln>
        </p:spPr>
      </p:cxnSp>
      <p:sp>
        <p:nvSpPr>
          <p:cNvPr id="530" name="Google Shape;530;p46"/>
          <p:cNvSpPr/>
          <p:nvPr/>
        </p:nvSpPr>
        <p:spPr>
          <a:xfrm>
            <a:off x="2180750" y="1112500"/>
            <a:ext cx="528600" cy="2202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46"/>
          <p:cNvSpPr txBox="1"/>
          <p:nvPr/>
        </p:nvSpPr>
        <p:spPr>
          <a:xfrm>
            <a:off x="6674100" y="1417075"/>
            <a:ext cx="2104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Masukkan ke dalam folder “Images”</a:t>
            </a:r>
            <a:endParaRPr sz="1400" b="0" i="0" u="none" strike="noStrike" cap="none">
              <a:solidFill>
                <a:srgbClr val="000000"/>
              </a:solidFill>
              <a:latin typeface="Arial"/>
              <a:ea typeface="Arial"/>
              <a:cs typeface="Arial"/>
              <a:sym typeface="Arial"/>
            </a:endParaRPr>
          </a:p>
        </p:txBody>
      </p:sp>
      <p:pic>
        <p:nvPicPr>
          <p:cNvPr id="532" name="Google Shape;532;p46"/>
          <p:cNvPicPr preferRelativeResize="0"/>
          <p:nvPr/>
        </p:nvPicPr>
        <p:blipFill>
          <a:blip r:embed="rId3">
            <a:alphaModFix/>
          </a:blip>
          <a:stretch>
            <a:fillRect/>
          </a:stretch>
        </p:blipFill>
        <p:spPr>
          <a:xfrm>
            <a:off x="240525" y="505850"/>
            <a:ext cx="5729126" cy="3154950"/>
          </a:xfrm>
          <a:prstGeom prst="rect">
            <a:avLst/>
          </a:prstGeom>
          <a:noFill/>
          <a:ln>
            <a:noFill/>
          </a:ln>
        </p:spPr>
      </p:pic>
      <p:cxnSp>
        <p:nvCxnSpPr>
          <p:cNvPr id="533" name="Google Shape;533;p46"/>
          <p:cNvCxnSpPr/>
          <p:nvPr/>
        </p:nvCxnSpPr>
        <p:spPr>
          <a:xfrm>
            <a:off x="4077450" y="1756175"/>
            <a:ext cx="1788600" cy="1403700"/>
          </a:xfrm>
          <a:prstGeom prst="straightConnector1">
            <a:avLst/>
          </a:prstGeom>
          <a:noFill/>
          <a:ln w="9525" cap="flat" cmpd="sng">
            <a:solidFill>
              <a:schemeClr val="dk2"/>
            </a:solidFill>
            <a:prstDash val="solid"/>
            <a:round/>
            <a:headEnd type="none" w="sm" len="sm"/>
            <a:tailEnd type="triangle" w="med" len="med"/>
          </a:ln>
        </p:spPr>
      </p:cxnSp>
      <p:cxnSp>
        <p:nvCxnSpPr>
          <p:cNvPr id="534" name="Google Shape;534;p46"/>
          <p:cNvCxnSpPr/>
          <p:nvPr/>
        </p:nvCxnSpPr>
        <p:spPr>
          <a:xfrm>
            <a:off x="3970150" y="1756175"/>
            <a:ext cx="585300" cy="1667400"/>
          </a:xfrm>
          <a:prstGeom prst="straightConnector1">
            <a:avLst/>
          </a:prstGeom>
          <a:noFill/>
          <a:ln w="9525" cap="flat" cmpd="sng">
            <a:solidFill>
              <a:schemeClr val="dk2"/>
            </a:solidFill>
            <a:prstDash val="solid"/>
            <a:round/>
            <a:headEnd type="none" w="sm" len="sm"/>
            <a:tailEnd type="triangle" w="med" len="med"/>
          </a:ln>
        </p:spPr>
      </p:cxnSp>
      <p:cxnSp>
        <p:nvCxnSpPr>
          <p:cNvPr id="535" name="Google Shape;535;p46"/>
          <p:cNvCxnSpPr/>
          <p:nvPr/>
        </p:nvCxnSpPr>
        <p:spPr>
          <a:xfrm>
            <a:off x="4077450" y="1666175"/>
            <a:ext cx="2625600" cy="834300"/>
          </a:xfrm>
          <a:prstGeom prst="straightConnector1">
            <a:avLst/>
          </a:prstGeom>
          <a:noFill/>
          <a:ln w="9525" cap="flat" cmpd="sng">
            <a:solidFill>
              <a:schemeClr val="dk2"/>
            </a:solidFill>
            <a:prstDash val="solid"/>
            <a:round/>
            <a:headEnd type="none" w="sm" len="sm"/>
            <a:tailEnd type="triangle" w="med" len="med"/>
          </a:ln>
        </p:spPr>
      </p:cxnSp>
      <p:cxnSp>
        <p:nvCxnSpPr>
          <p:cNvPr id="536" name="Google Shape;536;p46"/>
          <p:cNvCxnSpPr/>
          <p:nvPr/>
        </p:nvCxnSpPr>
        <p:spPr>
          <a:xfrm>
            <a:off x="4110400" y="1362800"/>
            <a:ext cx="3280800" cy="126000"/>
          </a:xfrm>
          <a:prstGeom prst="straightConnector1">
            <a:avLst/>
          </a:prstGeom>
          <a:noFill/>
          <a:ln w="9525" cap="flat" cmpd="sng">
            <a:solidFill>
              <a:schemeClr val="dk2"/>
            </a:solidFill>
            <a:prstDash val="solid"/>
            <a:round/>
            <a:headEnd type="none" w="sm" len="sm"/>
            <a:tailEnd type="triangle" w="med" len="med"/>
          </a:ln>
        </p:spPr>
      </p:cxnSp>
      <p:sp>
        <p:nvSpPr>
          <p:cNvPr id="537" name="Google Shape;537;p46"/>
          <p:cNvSpPr/>
          <p:nvPr/>
        </p:nvSpPr>
        <p:spPr>
          <a:xfrm>
            <a:off x="2299150" y="165275"/>
            <a:ext cx="42240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Menginput data ke dalam Folder</a:t>
            </a:r>
            <a:endParaRPr sz="1800" b="0" i="0" u="none" strike="noStrike" cap="none">
              <a:solidFill>
                <a:schemeClr val="dk1"/>
              </a:solidFill>
              <a:latin typeface="Quicksand Light"/>
              <a:ea typeface="Quicksand Light"/>
              <a:cs typeface="Quicksand Light"/>
              <a:sym typeface="Quicksand Light"/>
            </a:endParaRPr>
          </a:p>
        </p:txBody>
      </p:sp>
      <p:sp>
        <p:nvSpPr>
          <p:cNvPr id="538" name="Google Shape;538;p46"/>
          <p:cNvSpPr txBox="1"/>
          <p:nvPr/>
        </p:nvSpPr>
        <p:spPr>
          <a:xfrm>
            <a:off x="1071650" y="3222275"/>
            <a:ext cx="33714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Sehingga diperlukan 1 folder yang berisikan foto dari wajah yang ingin dikenali oleh program. Dan beri label sesuai dengan nama pemilik wajah</a:t>
            </a:r>
            <a:endParaRPr sz="1400" b="0" i="0" u="none" strike="noStrike" cap="none">
              <a:solidFill>
                <a:srgbClr val="000000"/>
              </a:solidFill>
              <a:latin typeface="Arial"/>
              <a:ea typeface="Arial"/>
              <a:cs typeface="Arial"/>
              <a:sym typeface="Arial"/>
            </a:endParaRPr>
          </a:p>
        </p:txBody>
      </p:sp>
      <p:pic>
        <p:nvPicPr>
          <p:cNvPr id="539" name="Google Shape;539;p46"/>
          <p:cNvPicPr preferRelativeResize="0"/>
          <p:nvPr/>
        </p:nvPicPr>
        <p:blipFill>
          <a:blip r:embed="rId4">
            <a:alphaModFix/>
          </a:blip>
          <a:stretch>
            <a:fillRect/>
          </a:stretch>
        </p:blipFill>
        <p:spPr>
          <a:xfrm>
            <a:off x="6985400" y="2153963"/>
            <a:ext cx="1692975" cy="1347625"/>
          </a:xfrm>
          <a:prstGeom prst="rect">
            <a:avLst/>
          </a:prstGeom>
          <a:noFill/>
          <a:ln>
            <a:noFill/>
          </a:ln>
        </p:spPr>
      </p:pic>
      <p:pic>
        <p:nvPicPr>
          <p:cNvPr id="540" name="Google Shape;540;p46"/>
          <p:cNvPicPr preferRelativeResize="0"/>
          <p:nvPr/>
        </p:nvPicPr>
        <p:blipFill>
          <a:blip r:embed="rId5">
            <a:alphaModFix/>
          </a:blip>
          <a:stretch>
            <a:fillRect/>
          </a:stretch>
        </p:blipFill>
        <p:spPr>
          <a:xfrm>
            <a:off x="5895998" y="3023775"/>
            <a:ext cx="1471156" cy="1443700"/>
          </a:xfrm>
          <a:prstGeom prst="rect">
            <a:avLst/>
          </a:prstGeom>
          <a:noFill/>
          <a:ln>
            <a:noFill/>
          </a:ln>
        </p:spPr>
      </p:pic>
      <p:pic>
        <p:nvPicPr>
          <p:cNvPr id="541" name="Google Shape;541;p46"/>
          <p:cNvPicPr preferRelativeResize="0"/>
          <p:nvPr/>
        </p:nvPicPr>
        <p:blipFill>
          <a:blip r:embed="rId6">
            <a:alphaModFix/>
          </a:blip>
          <a:stretch>
            <a:fillRect/>
          </a:stretch>
        </p:blipFill>
        <p:spPr>
          <a:xfrm>
            <a:off x="4311999" y="3542450"/>
            <a:ext cx="1584000" cy="1385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7"/>
          <p:cNvSpPr/>
          <p:nvPr/>
        </p:nvSpPr>
        <p:spPr>
          <a:xfrm>
            <a:off x="2107800" y="487200"/>
            <a:ext cx="42240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Train Data</a:t>
            </a:r>
            <a:endParaRPr sz="1800" b="0" i="0" u="none" strike="noStrike" cap="none">
              <a:solidFill>
                <a:schemeClr val="dk1"/>
              </a:solidFill>
              <a:latin typeface="Quicksand Light"/>
              <a:ea typeface="Quicksand Light"/>
              <a:cs typeface="Quicksand Light"/>
              <a:sym typeface="Quicksand Light"/>
            </a:endParaRPr>
          </a:p>
        </p:txBody>
      </p:sp>
      <p:sp>
        <p:nvSpPr>
          <p:cNvPr id="547" name="Google Shape;547;p47"/>
          <p:cNvSpPr txBox="1"/>
          <p:nvPr/>
        </p:nvSpPr>
        <p:spPr>
          <a:xfrm>
            <a:off x="2348650" y="3658425"/>
            <a:ext cx="6344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Train data agar data yang baru diinput dapat dimasukkan ke dalam program dan program dapat mengenali wajah tersebut dengan nama yang telah diberikan kepada folder yang berisikan foto wajah tersebut</a:t>
            </a:r>
            <a:endParaRPr sz="1400" b="0" i="0" u="none" strike="noStrike" cap="none">
              <a:solidFill>
                <a:srgbClr val="000000"/>
              </a:solidFill>
              <a:latin typeface="Arial"/>
              <a:ea typeface="Arial"/>
              <a:cs typeface="Arial"/>
              <a:sym typeface="Arial"/>
            </a:endParaRPr>
          </a:p>
        </p:txBody>
      </p:sp>
      <p:pic>
        <p:nvPicPr>
          <p:cNvPr id="548" name="Google Shape;548;p47"/>
          <p:cNvPicPr preferRelativeResize="0"/>
          <p:nvPr/>
        </p:nvPicPr>
        <p:blipFill rotWithShape="1">
          <a:blip r:embed="rId3">
            <a:alphaModFix/>
          </a:blip>
          <a:srcRect/>
          <a:stretch/>
        </p:blipFill>
        <p:spPr>
          <a:xfrm>
            <a:off x="5387125" y="755350"/>
            <a:ext cx="2784725" cy="2941500"/>
          </a:xfrm>
          <a:prstGeom prst="rect">
            <a:avLst/>
          </a:prstGeom>
          <a:noFill/>
          <a:ln>
            <a:noFill/>
          </a:ln>
        </p:spPr>
      </p:pic>
      <p:sp>
        <p:nvSpPr>
          <p:cNvPr id="549" name="Google Shape;549;p47"/>
          <p:cNvSpPr txBox="1"/>
          <p:nvPr/>
        </p:nvSpPr>
        <p:spPr>
          <a:xfrm>
            <a:off x="6392550" y="2887525"/>
            <a:ext cx="650400" cy="400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0" name="Google Shape;550;p47"/>
          <p:cNvPicPr preferRelativeResize="0"/>
          <p:nvPr/>
        </p:nvPicPr>
        <p:blipFill rotWithShape="1">
          <a:blip r:embed="rId4">
            <a:alphaModFix/>
          </a:blip>
          <a:srcRect l="26365" t="60907" r="35523" b="10636"/>
          <a:stretch/>
        </p:blipFill>
        <p:spPr>
          <a:xfrm>
            <a:off x="349488" y="1406500"/>
            <a:ext cx="4667626" cy="1960500"/>
          </a:xfrm>
          <a:prstGeom prst="rect">
            <a:avLst/>
          </a:prstGeom>
          <a:noFill/>
          <a:ln>
            <a:noFill/>
          </a:ln>
        </p:spPr>
      </p:pic>
      <p:sp>
        <p:nvSpPr>
          <p:cNvPr id="551" name="Google Shape;551;p47"/>
          <p:cNvSpPr txBox="1"/>
          <p:nvPr/>
        </p:nvSpPr>
        <p:spPr>
          <a:xfrm>
            <a:off x="1361100" y="1654950"/>
            <a:ext cx="746700" cy="400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8"/>
          <p:cNvSpPr/>
          <p:nvPr/>
        </p:nvSpPr>
        <p:spPr>
          <a:xfrm>
            <a:off x="2107800" y="487200"/>
            <a:ext cx="4224000" cy="457200"/>
          </a:xfrm>
          <a:prstGeom prst="roundRect">
            <a:avLst>
              <a:gd name="adj" fmla="val 50000"/>
            </a:avLst>
          </a:prstGeom>
          <a:noFill/>
          <a:ln w="12700" cap="flat" cmpd="sng">
            <a:solidFill>
              <a:srgbClr val="FFE106"/>
            </a:solidFill>
            <a:prstDash val="solid"/>
            <a:miter lim="800000"/>
            <a:headEnd type="none" w="sm" len="sm"/>
            <a:tailEnd type="none" w="sm" len="sm"/>
          </a:ln>
        </p:spPr>
        <p:txBody>
          <a:bodyPr spcFirstLastPara="1" wrap="square" lIns="162000" tIns="34275" rIns="16200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ko" sz="1800" b="0" i="0" u="none" strike="noStrike" cap="none">
                <a:solidFill>
                  <a:schemeClr val="dk1"/>
                </a:solidFill>
                <a:latin typeface="Quicksand Light"/>
                <a:ea typeface="Quicksand Light"/>
                <a:cs typeface="Quicksand Light"/>
                <a:sym typeface="Quicksand Light"/>
              </a:rPr>
              <a:t>Menginput data ke dalam Folder</a:t>
            </a:r>
            <a:endParaRPr sz="1800" b="0" i="0" u="none" strike="noStrike" cap="none">
              <a:solidFill>
                <a:schemeClr val="dk1"/>
              </a:solidFill>
              <a:latin typeface="Quicksand Light"/>
              <a:ea typeface="Quicksand Light"/>
              <a:cs typeface="Quicksand Light"/>
              <a:sym typeface="Quicksand Light"/>
            </a:endParaRPr>
          </a:p>
        </p:txBody>
      </p:sp>
      <p:sp>
        <p:nvSpPr>
          <p:cNvPr id="557" name="Google Shape;557;p48"/>
          <p:cNvSpPr txBox="1"/>
          <p:nvPr/>
        </p:nvSpPr>
        <p:spPr>
          <a:xfrm>
            <a:off x="5975050" y="2420450"/>
            <a:ext cx="26742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 sz="1400" b="0" i="0" u="none" strike="noStrike" cap="none">
                <a:solidFill>
                  <a:srgbClr val="000000"/>
                </a:solidFill>
                <a:latin typeface="Arial"/>
                <a:ea typeface="Arial"/>
                <a:cs typeface="Arial"/>
                <a:sym typeface="Arial"/>
              </a:rPr>
              <a:t>Program berhasil mengenali wajah yang sudah dimasukkan datanya ke dalam folder tersebut</a:t>
            </a:r>
            <a:endParaRPr sz="1400" b="0" i="0" u="none" strike="noStrike" cap="none">
              <a:solidFill>
                <a:srgbClr val="000000"/>
              </a:solidFill>
              <a:latin typeface="Arial"/>
              <a:ea typeface="Arial"/>
              <a:cs typeface="Arial"/>
              <a:sym typeface="Arial"/>
            </a:endParaRPr>
          </a:p>
        </p:txBody>
      </p:sp>
      <p:pic>
        <p:nvPicPr>
          <p:cNvPr id="558" name="Google Shape;558;p48"/>
          <p:cNvPicPr preferRelativeResize="0"/>
          <p:nvPr/>
        </p:nvPicPr>
        <p:blipFill>
          <a:blip r:embed="rId3"/>
          <a:srcRect t="4177" b="4177"/>
          <a:stretch/>
        </p:blipFill>
        <p:spPr>
          <a:xfrm>
            <a:off x="1491575" y="1336010"/>
            <a:ext cx="4044225" cy="2645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9"/>
          <p:cNvSpPr txBox="1"/>
          <p:nvPr/>
        </p:nvSpPr>
        <p:spPr>
          <a:xfrm>
            <a:off x="3242492" y="1160878"/>
            <a:ext cx="3135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ko" sz="2400" b="0" i="0" u="none" strike="noStrike" cap="none">
                <a:solidFill>
                  <a:schemeClr val="dk1"/>
                </a:solidFill>
                <a:latin typeface="Quicksand Light"/>
                <a:ea typeface="Quicksand Light"/>
                <a:cs typeface="Quicksand Light"/>
                <a:sym typeface="Quicksand Light"/>
              </a:rPr>
              <a:t>Kesimpulan</a:t>
            </a:r>
            <a:endParaRPr sz="2400" b="0" i="0" u="none" strike="noStrike" cap="none">
              <a:solidFill>
                <a:schemeClr val="dk1"/>
              </a:solidFill>
              <a:latin typeface="Quicksand Light"/>
              <a:ea typeface="Quicksand Light"/>
              <a:cs typeface="Quicksand Light"/>
              <a:sym typeface="Quicksand Light"/>
            </a:endParaRPr>
          </a:p>
        </p:txBody>
      </p:sp>
      <p:sp>
        <p:nvSpPr>
          <p:cNvPr id="564" name="Google Shape;564;p49"/>
          <p:cNvSpPr txBox="1"/>
          <p:nvPr/>
        </p:nvSpPr>
        <p:spPr>
          <a:xfrm>
            <a:off x="1270834" y="1893825"/>
            <a:ext cx="6471300" cy="1796400"/>
          </a:xfrm>
          <a:prstGeom prst="rect">
            <a:avLst/>
          </a:prstGeom>
          <a:noFill/>
          <a:ln>
            <a:noFill/>
          </a:ln>
        </p:spPr>
        <p:txBody>
          <a:bodyPr spcFirstLastPara="1" wrap="square" lIns="68575" tIns="34275" rIns="68575" bIns="34275" anchor="t" anchorCtr="0">
            <a:spAutoFit/>
          </a:bodyPr>
          <a:lstStyle/>
          <a:p>
            <a:pPr marL="457200" marR="0" lvl="0" indent="-298450" algn="l" rtl="0">
              <a:lnSpc>
                <a:spcPct val="115000"/>
              </a:lnSpc>
              <a:spcBef>
                <a:spcPts val="0"/>
              </a:spcBef>
              <a:spcAft>
                <a:spcPts val="0"/>
              </a:spcAft>
              <a:buClr>
                <a:schemeClr val="dk1"/>
              </a:buClr>
              <a:buSzPts val="1100"/>
              <a:buFont typeface="Arial"/>
              <a:buAutoNum type="arabicPeriod"/>
            </a:pPr>
            <a:r>
              <a:rPr lang="ko" sz="1100" b="0" i="1" u="none" strike="noStrike" cap="none">
                <a:solidFill>
                  <a:schemeClr val="dk1"/>
                </a:solidFill>
                <a:latin typeface="Arial"/>
                <a:ea typeface="Arial"/>
                <a:cs typeface="Arial"/>
                <a:sym typeface="Arial"/>
              </a:rPr>
              <a:t>Face detection</a:t>
            </a:r>
            <a:r>
              <a:rPr lang="ko" sz="1100" b="0" i="0" u="none" strike="noStrike" cap="none">
                <a:solidFill>
                  <a:schemeClr val="dk1"/>
                </a:solidFill>
                <a:latin typeface="Arial"/>
                <a:ea typeface="Arial"/>
                <a:cs typeface="Arial"/>
                <a:sym typeface="Arial"/>
              </a:rPr>
              <a:t> dan </a:t>
            </a:r>
            <a:r>
              <a:rPr lang="ko" sz="1100" b="0" i="1" u="none" strike="noStrike" cap="none">
                <a:solidFill>
                  <a:schemeClr val="dk1"/>
                </a:solidFill>
                <a:latin typeface="Arial"/>
                <a:ea typeface="Arial"/>
                <a:cs typeface="Arial"/>
                <a:sym typeface="Arial"/>
              </a:rPr>
              <a:t>face recognition</a:t>
            </a:r>
            <a:r>
              <a:rPr lang="ko" sz="1100" b="0" i="0" u="none" strike="noStrike" cap="none">
                <a:solidFill>
                  <a:schemeClr val="dk1"/>
                </a:solidFill>
                <a:latin typeface="Arial"/>
                <a:ea typeface="Arial"/>
                <a:cs typeface="Arial"/>
                <a:sym typeface="Arial"/>
              </a:rPr>
              <a:t> memiliki banyak aplikasi yang dapat membantu masyarakat terutama di bidang keamanan.</a:t>
            </a:r>
            <a:endParaRPr sz="11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AutoNum type="arabicPeriod"/>
            </a:pPr>
            <a:r>
              <a:rPr lang="ko" sz="1100" b="0" i="1" u="none" strike="noStrike" cap="none">
                <a:solidFill>
                  <a:schemeClr val="dk1"/>
                </a:solidFill>
                <a:latin typeface="Arial"/>
                <a:ea typeface="Arial"/>
                <a:cs typeface="Arial"/>
                <a:sym typeface="Arial"/>
              </a:rPr>
              <a:t>Haar Cascade</a:t>
            </a:r>
            <a:r>
              <a:rPr lang="ko" sz="1100" b="0" i="0" u="none" strike="noStrike" cap="none">
                <a:solidFill>
                  <a:schemeClr val="dk1"/>
                </a:solidFill>
                <a:latin typeface="Arial"/>
                <a:ea typeface="Arial"/>
                <a:cs typeface="Arial"/>
                <a:sym typeface="Arial"/>
              </a:rPr>
              <a:t> merupakan algoritma deteksi objek yang mengidentifikasi wajah pada sebuah gambar atau video secara realtime dengan mendeteksi tepi atau garis yang sudah di train ke algoritma tersebut.</a:t>
            </a:r>
            <a:endParaRPr sz="11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AutoNum type="arabicPeriod"/>
            </a:pPr>
            <a:r>
              <a:rPr lang="ko" sz="1100" b="0" i="0" u="none" strike="noStrike" cap="none">
                <a:solidFill>
                  <a:schemeClr val="dk1"/>
                </a:solidFill>
                <a:latin typeface="Arial"/>
                <a:ea typeface="Arial"/>
                <a:cs typeface="Arial"/>
                <a:sym typeface="Arial"/>
              </a:rPr>
              <a:t>Proses pengolahan wajah harus diubah terlebih dahulu menjadi </a:t>
            </a:r>
            <a:r>
              <a:rPr lang="ko" sz="1100" b="0" i="1" u="none" strike="noStrike" cap="none">
                <a:solidFill>
                  <a:schemeClr val="dk1"/>
                </a:solidFill>
                <a:latin typeface="Arial"/>
                <a:ea typeface="Arial"/>
                <a:cs typeface="Arial"/>
                <a:sym typeface="Arial"/>
              </a:rPr>
              <a:t>greyscale</a:t>
            </a:r>
            <a:endParaRPr sz="1100" b="0" i="1"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AutoNum type="arabicPeriod"/>
            </a:pPr>
            <a:r>
              <a:rPr lang="ko" sz="1100" b="0" i="0" u="none" strike="noStrike" cap="none">
                <a:solidFill>
                  <a:schemeClr val="dk1"/>
                </a:solidFill>
                <a:latin typeface="Arial"/>
                <a:ea typeface="Arial"/>
                <a:cs typeface="Arial"/>
                <a:sym typeface="Arial"/>
              </a:rPr>
              <a:t>Proses deteksi wajah menggunakan data </a:t>
            </a:r>
            <a:r>
              <a:rPr lang="ko" sz="1100" b="0" i="1" u="none" strike="noStrike" cap="none">
                <a:solidFill>
                  <a:schemeClr val="dk1"/>
                </a:solidFill>
                <a:latin typeface="Arial"/>
                <a:ea typeface="Arial"/>
                <a:cs typeface="Arial"/>
                <a:sym typeface="Arial"/>
              </a:rPr>
              <a:t>haar cascade </a:t>
            </a:r>
            <a:r>
              <a:rPr lang="ko" sz="1100" b="0" i="0" u="none" strike="noStrike" cap="none">
                <a:solidFill>
                  <a:schemeClr val="dk1"/>
                </a:solidFill>
                <a:latin typeface="Arial"/>
                <a:ea typeface="Arial"/>
                <a:cs typeface="Arial"/>
                <a:sym typeface="Arial"/>
              </a:rPr>
              <a:t>classifier  agar komputer dapat mengenali wajah manusia</a:t>
            </a:r>
            <a:endParaRPr sz="11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2"/>
          <p:cNvPicPr preferRelativeResize="0"/>
          <p:nvPr/>
        </p:nvPicPr>
        <p:blipFill rotWithShape="1">
          <a:blip r:embed="rId3">
            <a:alphaModFix/>
          </a:blip>
          <a:srcRect l="6535" t="1969" r="41545" b="-1968"/>
          <a:stretch/>
        </p:blipFill>
        <p:spPr>
          <a:xfrm>
            <a:off x="4887425" y="941250"/>
            <a:ext cx="3003300" cy="3261000"/>
          </a:xfrm>
          <a:prstGeom prst="roundRect">
            <a:avLst>
              <a:gd name="adj" fmla="val 5798"/>
            </a:avLst>
          </a:prstGeom>
          <a:noFill/>
          <a:ln>
            <a:noFill/>
          </a:ln>
        </p:spPr>
      </p:pic>
      <p:sp>
        <p:nvSpPr>
          <p:cNvPr id="244" name="Google Shape;244;p22"/>
          <p:cNvSpPr txBox="1"/>
          <p:nvPr/>
        </p:nvSpPr>
        <p:spPr>
          <a:xfrm>
            <a:off x="961542" y="1083553"/>
            <a:ext cx="3135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ko" sz="2400" b="0" i="0" u="none" strike="noStrike" cap="none">
                <a:solidFill>
                  <a:schemeClr val="dk1"/>
                </a:solidFill>
                <a:latin typeface="Quicksand Light"/>
                <a:ea typeface="Quicksand Light"/>
                <a:cs typeface="Quicksand Light"/>
                <a:sym typeface="Quicksand Light"/>
              </a:rPr>
              <a:t>Latar Belakang</a:t>
            </a:r>
            <a:endParaRPr sz="2400" b="0" i="0" u="none" strike="noStrike" cap="none">
              <a:solidFill>
                <a:schemeClr val="dk1"/>
              </a:solidFill>
              <a:latin typeface="Quicksand Light"/>
              <a:ea typeface="Quicksand Light"/>
              <a:cs typeface="Quicksand Light"/>
              <a:sym typeface="Quicksand Light"/>
            </a:endParaRPr>
          </a:p>
        </p:txBody>
      </p:sp>
      <p:sp>
        <p:nvSpPr>
          <p:cNvPr id="245" name="Google Shape;245;p22"/>
          <p:cNvSpPr txBox="1"/>
          <p:nvPr/>
        </p:nvSpPr>
        <p:spPr>
          <a:xfrm>
            <a:off x="728525" y="1701275"/>
            <a:ext cx="3784500" cy="2158800"/>
          </a:xfrm>
          <a:prstGeom prst="rect">
            <a:avLst/>
          </a:prstGeom>
          <a:noFill/>
          <a:ln>
            <a:noFill/>
          </a:ln>
        </p:spPr>
        <p:txBody>
          <a:bodyPr spcFirstLastPara="1" wrap="square" lIns="68575" tIns="34275" rIns="68575" bIns="34275" anchor="t" anchorCtr="0">
            <a:spAutoFit/>
          </a:bodyPr>
          <a:lstStyle/>
          <a:p>
            <a:pPr marL="0" marR="0" lvl="0" indent="457200" algn="just" rtl="0">
              <a:lnSpc>
                <a:spcPct val="115000"/>
              </a:lnSpc>
              <a:spcBef>
                <a:spcPts val="0"/>
              </a:spcBef>
              <a:spcAft>
                <a:spcPts val="0"/>
              </a:spcAft>
              <a:buClr>
                <a:schemeClr val="dk1"/>
              </a:buClr>
              <a:buSzPts val="1100"/>
              <a:buFont typeface="Arial"/>
              <a:buNone/>
            </a:pPr>
            <a:r>
              <a:rPr lang="ko" sz="1500" b="0" i="1" u="none" strike="noStrike" cap="none">
                <a:solidFill>
                  <a:schemeClr val="dk1"/>
                </a:solidFill>
                <a:latin typeface="Times New Roman"/>
                <a:ea typeface="Times New Roman"/>
                <a:cs typeface="Times New Roman"/>
                <a:sym typeface="Times New Roman"/>
              </a:rPr>
              <a:t>Face detection </a:t>
            </a:r>
            <a:r>
              <a:rPr lang="ko" sz="1500" b="0" i="0" u="none" strike="noStrike" cap="none">
                <a:solidFill>
                  <a:schemeClr val="dk1"/>
                </a:solidFill>
                <a:latin typeface="Times New Roman"/>
                <a:ea typeface="Times New Roman"/>
                <a:cs typeface="Times New Roman"/>
                <a:sym typeface="Times New Roman"/>
              </a:rPr>
              <a:t>merupakan sebuah metode maupun cara yang telah diaplikasikan pada teknologi yang ada, contohnya </a:t>
            </a:r>
            <a:r>
              <a:rPr lang="ko" sz="1500" b="0" i="1" u="none" strike="noStrike" cap="none">
                <a:solidFill>
                  <a:schemeClr val="dk1"/>
                </a:solidFill>
                <a:latin typeface="Times New Roman"/>
                <a:ea typeface="Times New Roman"/>
                <a:cs typeface="Times New Roman"/>
                <a:sym typeface="Times New Roman"/>
              </a:rPr>
              <a:t>smartphone</a:t>
            </a:r>
            <a:r>
              <a:rPr lang="ko" sz="1500" b="0" i="0" u="none" strike="noStrike" cap="none">
                <a:solidFill>
                  <a:schemeClr val="dk1"/>
                </a:solidFill>
                <a:latin typeface="Times New Roman"/>
                <a:ea typeface="Times New Roman"/>
                <a:cs typeface="Times New Roman"/>
                <a:sym typeface="Times New Roman"/>
              </a:rPr>
              <a:t>, komputer, kamera, untuk mendeteksi pola wajah. Sedangkan </a:t>
            </a:r>
            <a:r>
              <a:rPr lang="ko" sz="1500" b="0" i="1" u="none" strike="noStrike" cap="none">
                <a:solidFill>
                  <a:schemeClr val="dk1"/>
                </a:solidFill>
                <a:latin typeface="Times New Roman"/>
                <a:ea typeface="Times New Roman"/>
                <a:cs typeface="Times New Roman"/>
                <a:sym typeface="Times New Roman"/>
              </a:rPr>
              <a:t>face recognition </a:t>
            </a:r>
            <a:r>
              <a:rPr lang="ko" sz="1500" b="0" i="0" u="none" strike="noStrike" cap="none">
                <a:solidFill>
                  <a:schemeClr val="dk1"/>
                </a:solidFill>
                <a:latin typeface="Times New Roman"/>
                <a:ea typeface="Times New Roman"/>
                <a:cs typeface="Times New Roman"/>
                <a:sym typeface="Times New Roman"/>
              </a:rPr>
              <a:t>merupakan metode yang digunakan untuk mengenali wajah seseorang yang sudah diinput di database kamera.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0"/>
          <p:cNvSpPr txBox="1"/>
          <p:nvPr/>
        </p:nvSpPr>
        <p:spPr>
          <a:xfrm>
            <a:off x="1657340" y="1957827"/>
            <a:ext cx="5829300" cy="9003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ko" sz="5400" b="0" i="0" u="none" strike="noStrike" cap="none">
                <a:solidFill>
                  <a:schemeClr val="dk1"/>
                </a:solidFill>
                <a:latin typeface="Quicksand Light"/>
                <a:ea typeface="Quicksand Light"/>
                <a:cs typeface="Quicksand Light"/>
                <a:sym typeface="Quicksand Light"/>
              </a:rPr>
              <a:t>Terimakasih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p:nvPr/>
        </p:nvSpPr>
        <p:spPr>
          <a:xfrm>
            <a:off x="787562" y="1247776"/>
            <a:ext cx="1785300" cy="3079800"/>
          </a:xfrm>
          <a:prstGeom prst="roundRect">
            <a:avLst>
              <a:gd name="adj" fmla="val 5767"/>
            </a:avLst>
          </a:prstGeom>
          <a:solidFill>
            <a:schemeClr val="lt1"/>
          </a:solidFill>
          <a:ln>
            <a:noFill/>
          </a:ln>
          <a:effectLst>
            <a:outerShdw blurRad="127000" dist="190500" dir="5400000" algn="t" rotWithShape="0">
              <a:srgbClr val="000000">
                <a:alpha val="14509"/>
              </a:srgbClr>
            </a:outerShdw>
          </a:effectLst>
        </p:spPr>
        <p:txBody>
          <a:bodyPr spcFirstLastPara="1" wrap="square" lIns="270000" tIns="270000" rIns="270000" bIns="270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618"/>
              </a:solidFill>
              <a:latin typeface="Quicksand Light"/>
              <a:ea typeface="Quicksand Light"/>
              <a:cs typeface="Quicksand Light"/>
              <a:sym typeface="Quicksand Light"/>
            </a:endParaRPr>
          </a:p>
        </p:txBody>
      </p:sp>
      <p:sp>
        <p:nvSpPr>
          <p:cNvPr id="251" name="Google Shape;251;p23"/>
          <p:cNvSpPr/>
          <p:nvPr/>
        </p:nvSpPr>
        <p:spPr>
          <a:xfrm>
            <a:off x="2721098" y="1247776"/>
            <a:ext cx="1785300" cy="3079800"/>
          </a:xfrm>
          <a:prstGeom prst="roundRect">
            <a:avLst>
              <a:gd name="adj" fmla="val 5767"/>
            </a:avLst>
          </a:prstGeom>
          <a:solidFill>
            <a:schemeClr val="lt1"/>
          </a:solidFill>
          <a:ln>
            <a:noFill/>
          </a:ln>
          <a:effectLst>
            <a:outerShdw blurRad="127000" dist="190500" dir="5400000" algn="t" rotWithShape="0">
              <a:srgbClr val="000000">
                <a:alpha val="14509"/>
              </a:srgbClr>
            </a:outerShdw>
          </a:effectLst>
        </p:spPr>
        <p:txBody>
          <a:bodyPr spcFirstLastPara="1" wrap="square" lIns="270000" tIns="270000" rIns="270000" bIns="270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618"/>
              </a:solidFill>
              <a:latin typeface="Quicksand Light"/>
              <a:ea typeface="Quicksand Light"/>
              <a:cs typeface="Quicksand Light"/>
              <a:sym typeface="Quicksand Light"/>
            </a:endParaRPr>
          </a:p>
        </p:txBody>
      </p:sp>
      <p:sp>
        <p:nvSpPr>
          <p:cNvPr id="252" name="Google Shape;252;p23"/>
          <p:cNvSpPr/>
          <p:nvPr/>
        </p:nvSpPr>
        <p:spPr>
          <a:xfrm>
            <a:off x="4654633" y="1247776"/>
            <a:ext cx="1785300" cy="3079800"/>
          </a:xfrm>
          <a:prstGeom prst="roundRect">
            <a:avLst>
              <a:gd name="adj" fmla="val 5767"/>
            </a:avLst>
          </a:prstGeom>
          <a:solidFill>
            <a:schemeClr val="lt1"/>
          </a:solidFill>
          <a:ln>
            <a:noFill/>
          </a:ln>
          <a:effectLst>
            <a:outerShdw blurRad="127000" dist="190500" dir="5400000" algn="t" rotWithShape="0">
              <a:srgbClr val="000000">
                <a:alpha val="14509"/>
              </a:srgbClr>
            </a:outerShdw>
          </a:effectLst>
        </p:spPr>
        <p:txBody>
          <a:bodyPr spcFirstLastPara="1" wrap="square" lIns="270000" tIns="270000" rIns="270000" bIns="270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618"/>
              </a:solidFill>
              <a:latin typeface="Quicksand Light"/>
              <a:ea typeface="Quicksand Light"/>
              <a:cs typeface="Quicksand Light"/>
              <a:sym typeface="Quicksand Light"/>
            </a:endParaRPr>
          </a:p>
        </p:txBody>
      </p:sp>
      <p:sp>
        <p:nvSpPr>
          <p:cNvPr id="253" name="Google Shape;253;p23"/>
          <p:cNvSpPr/>
          <p:nvPr/>
        </p:nvSpPr>
        <p:spPr>
          <a:xfrm>
            <a:off x="6588167" y="1247776"/>
            <a:ext cx="1785300" cy="3079800"/>
          </a:xfrm>
          <a:prstGeom prst="roundRect">
            <a:avLst>
              <a:gd name="adj" fmla="val 5767"/>
            </a:avLst>
          </a:prstGeom>
          <a:solidFill>
            <a:schemeClr val="lt1"/>
          </a:solidFill>
          <a:ln>
            <a:noFill/>
          </a:ln>
          <a:effectLst>
            <a:outerShdw blurRad="127000" dist="190500" dir="5400000" algn="t" rotWithShape="0">
              <a:srgbClr val="000000">
                <a:alpha val="14509"/>
              </a:srgbClr>
            </a:outerShdw>
          </a:effectLst>
        </p:spPr>
        <p:txBody>
          <a:bodyPr spcFirstLastPara="1" wrap="square" lIns="270000" tIns="270000" rIns="270000" bIns="270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618"/>
              </a:solidFill>
              <a:latin typeface="Quicksand Light"/>
              <a:ea typeface="Quicksand Light"/>
              <a:cs typeface="Quicksand Light"/>
              <a:sym typeface="Quicksand Light"/>
            </a:endParaRPr>
          </a:p>
        </p:txBody>
      </p:sp>
      <p:pic>
        <p:nvPicPr>
          <p:cNvPr id="254" name="Google Shape;254;p23"/>
          <p:cNvPicPr preferRelativeResize="0"/>
          <p:nvPr/>
        </p:nvPicPr>
        <p:blipFill rotWithShape="1">
          <a:blip r:embed="rId3">
            <a:alphaModFix/>
          </a:blip>
          <a:srcRect l="16666" r="16666"/>
          <a:stretch/>
        </p:blipFill>
        <p:spPr>
          <a:xfrm>
            <a:off x="1045800" y="1469288"/>
            <a:ext cx="1268700" cy="1268700"/>
          </a:xfrm>
          <a:prstGeom prst="ellipse">
            <a:avLst/>
          </a:prstGeom>
          <a:noFill/>
          <a:ln>
            <a:noFill/>
          </a:ln>
        </p:spPr>
      </p:pic>
      <p:pic>
        <p:nvPicPr>
          <p:cNvPr id="255" name="Google Shape;255;p23"/>
          <p:cNvPicPr preferRelativeResize="0"/>
          <p:nvPr/>
        </p:nvPicPr>
        <p:blipFill rotWithShape="1">
          <a:blip r:embed="rId4">
            <a:alphaModFix/>
          </a:blip>
          <a:srcRect l="12502" r="12494"/>
          <a:stretch/>
        </p:blipFill>
        <p:spPr>
          <a:xfrm>
            <a:off x="2978862" y="1469288"/>
            <a:ext cx="1268700" cy="1268700"/>
          </a:xfrm>
          <a:prstGeom prst="ellipse">
            <a:avLst/>
          </a:prstGeom>
          <a:noFill/>
          <a:ln>
            <a:noFill/>
          </a:ln>
        </p:spPr>
      </p:pic>
      <p:pic>
        <p:nvPicPr>
          <p:cNvPr id="256" name="Google Shape;256;p23"/>
          <p:cNvPicPr preferRelativeResize="0"/>
          <p:nvPr/>
        </p:nvPicPr>
        <p:blipFill rotWithShape="1">
          <a:blip r:embed="rId5">
            <a:alphaModFix/>
          </a:blip>
          <a:srcRect l="17177" r="17178"/>
          <a:stretch/>
        </p:blipFill>
        <p:spPr>
          <a:xfrm>
            <a:off x="4912662" y="1469288"/>
            <a:ext cx="1268700" cy="1268700"/>
          </a:xfrm>
          <a:prstGeom prst="ellipse">
            <a:avLst/>
          </a:prstGeom>
          <a:noFill/>
          <a:ln>
            <a:noFill/>
          </a:ln>
        </p:spPr>
      </p:pic>
      <p:pic>
        <p:nvPicPr>
          <p:cNvPr id="257" name="Google Shape;257;p23"/>
          <p:cNvPicPr preferRelativeResize="0"/>
          <p:nvPr/>
        </p:nvPicPr>
        <p:blipFill rotWithShape="1">
          <a:blip r:embed="rId6">
            <a:alphaModFix/>
          </a:blip>
          <a:srcRect l="20829" r="20836"/>
          <a:stretch/>
        </p:blipFill>
        <p:spPr>
          <a:xfrm>
            <a:off x="6844862" y="1469288"/>
            <a:ext cx="1268700" cy="1268700"/>
          </a:xfrm>
          <a:prstGeom prst="ellipse">
            <a:avLst/>
          </a:prstGeom>
          <a:noFill/>
          <a:ln>
            <a:noFill/>
          </a:ln>
        </p:spPr>
      </p:pic>
      <p:sp>
        <p:nvSpPr>
          <p:cNvPr id="258" name="Google Shape;258;p23"/>
          <p:cNvSpPr/>
          <p:nvPr/>
        </p:nvSpPr>
        <p:spPr>
          <a:xfrm>
            <a:off x="783437" y="3056363"/>
            <a:ext cx="17838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ko" sz="1400" b="0" i="0" u="none" strike="noStrike" cap="none">
                <a:solidFill>
                  <a:schemeClr val="dk1"/>
                </a:solidFill>
                <a:latin typeface="Quicksand Light"/>
                <a:ea typeface="Quicksand Light"/>
                <a:cs typeface="Quicksand Light"/>
                <a:sym typeface="Quicksand Light"/>
              </a:rPr>
              <a:t>Automation Home Door Lock</a:t>
            </a:r>
            <a:endParaRPr sz="1100" b="0" i="0" u="none" strike="noStrike" cap="none">
              <a:solidFill>
                <a:srgbClr val="000000"/>
              </a:solidFill>
              <a:latin typeface="Arial"/>
              <a:ea typeface="Arial"/>
              <a:cs typeface="Arial"/>
              <a:sym typeface="Arial"/>
            </a:endParaRPr>
          </a:p>
        </p:txBody>
      </p:sp>
      <p:sp>
        <p:nvSpPr>
          <p:cNvPr id="259" name="Google Shape;259;p23"/>
          <p:cNvSpPr txBox="1"/>
          <p:nvPr/>
        </p:nvSpPr>
        <p:spPr>
          <a:xfrm>
            <a:off x="848762" y="3387800"/>
            <a:ext cx="17838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p:txBody>
      </p:sp>
      <p:sp>
        <p:nvSpPr>
          <p:cNvPr id="260" name="Google Shape;260;p23"/>
          <p:cNvSpPr/>
          <p:nvPr/>
        </p:nvSpPr>
        <p:spPr>
          <a:xfrm>
            <a:off x="2721825" y="3110888"/>
            <a:ext cx="17838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ko" sz="1400" b="0" i="0" u="none" strike="noStrike" cap="none">
                <a:solidFill>
                  <a:schemeClr val="dk1"/>
                </a:solidFill>
                <a:latin typeface="Quicksand Light"/>
                <a:ea typeface="Quicksand Light"/>
                <a:cs typeface="Quicksand Light"/>
                <a:sym typeface="Quicksand Light"/>
              </a:rPr>
              <a:t>Automasi Bisnis Retail</a:t>
            </a:r>
            <a:endParaRPr sz="1100" b="0" i="0" u="none" strike="noStrike" cap="none">
              <a:solidFill>
                <a:srgbClr val="000000"/>
              </a:solidFill>
              <a:latin typeface="Arial"/>
              <a:ea typeface="Arial"/>
              <a:cs typeface="Arial"/>
              <a:sym typeface="Arial"/>
            </a:endParaRPr>
          </a:p>
        </p:txBody>
      </p:sp>
      <p:sp>
        <p:nvSpPr>
          <p:cNvPr id="261" name="Google Shape;261;p23"/>
          <p:cNvSpPr txBox="1"/>
          <p:nvPr/>
        </p:nvSpPr>
        <p:spPr>
          <a:xfrm>
            <a:off x="2719013" y="3170900"/>
            <a:ext cx="17838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p:txBody>
      </p:sp>
      <p:sp>
        <p:nvSpPr>
          <p:cNvPr id="262" name="Google Shape;262;p23"/>
          <p:cNvSpPr/>
          <p:nvPr/>
        </p:nvSpPr>
        <p:spPr>
          <a:xfrm>
            <a:off x="4655391" y="3110888"/>
            <a:ext cx="17838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ko" sz="1400" b="0" i="0" u="none" strike="noStrike" cap="none">
                <a:solidFill>
                  <a:schemeClr val="dk1"/>
                </a:solidFill>
                <a:latin typeface="Quicksand Light"/>
                <a:ea typeface="Quicksand Light"/>
                <a:cs typeface="Quicksand Light"/>
                <a:sym typeface="Quicksand Light"/>
              </a:rPr>
              <a:t>Applikasi Mencari Hewan / Manusia</a:t>
            </a:r>
            <a:endParaRPr sz="1100" b="0" i="0" u="none" strike="noStrike" cap="none">
              <a:solidFill>
                <a:srgbClr val="000000"/>
              </a:solidFill>
              <a:latin typeface="Arial"/>
              <a:ea typeface="Arial"/>
              <a:cs typeface="Arial"/>
              <a:sym typeface="Arial"/>
            </a:endParaRPr>
          </a:p>
        </p:txBody>
      </p:sp>
      <p:sp>
        <p:nvSpPr>
          <p:cNvPr id="263" name="Google Shape;263;p23"/>
          <p:cNvSpPr txBox="1"/>
          <p:nvPr/>
        </p:nvSpPr>
        <p:spPr>
          <a:xfrm>
            <a:off x="4655391" y="3326900"/>
            <a:ext cx="17838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p:txBody>
      </p:sp>
      <p:sp>
        <p:nvSpPr>
          <p:cNvPr id="264" name="Google Shape;264;p23"/>
          <p:cNvSpPr/>
          <p:nvPr/>
        </p:nvSpPr>
        <p:spPr>
          <a:xfrm>
            <a:off x="6588155" y="3192688"/>
            <a:ext cx="17838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ko" sz="1400" b="0" i="0" u="none" strike="noStrike" cap="none">
                <a:solidFill>
                  <a:schemeClr val="dk1"/>
                </a:solidFill>
                <a:latin typeface="Quicksand Light"/>
                <a:ea typeface="Quicksand Light"/>
                <a:cs typeface="Quicksand Light"/>
                <a:sym typeface="Quicksand Light"/>
              </a:rPr>
              <a:t>Membantu Tunanetra</a:t>
            </a:r>
            <a:endParaRPr sz="1100" b="0" i="0" u="none" strike="noStrike" cap="none">
              <a:solidFill>
                <a:srgbClr val="000000"/>
              </a:solidFill>
              <a:latin typeface="Arial"/>
              <a:ea typeface="Arial"/>
              <a:cs typeface="Arial"/>
              <a:sym typeface="Arial"/>
            </a:endParaRPr>
          </a:p>
        </p:txBody>
      </p:sp>
      <p:sp>
        <p:nvSpPr>
          <p:cNvPr id="265" name="Google Shape;265;p23"/>
          <p:cNvSpPr txBox="1"/>
          <p:nvPr/>
        </p:nvSpPr>
        <p:spPr>
          <a:xfrm>
            <a:off x="6588155" y="3326900"/>
            <a:ext cx="17838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p:txBody>
      </p:sp>
      <p:sp>
        <p:nvSpPr>
          <p:cNvPr id="266" name="Google Shape;266;p23"/>
          <p:cNvSpPr/>
          <p:nvPr/>
        </p:nvSpPr>
        <p:spPr>
          <a:xfrm>
            <a:off x="6761066" y="3924301"/>
            <a:ext cx="1436400" cy="247200"/>
          </a:xfrm>
          <a:prstGeom prst="roundRect">
            <a:avLst>
              <a:gd name="adj" fmla="val 50000"/>
            </a:avLst>
          </a:prstGeom>
          <a:solidFill>
            <a:srgbClr val="FFE106"/>
          </a:solidFill>
          <a:ln>
            <a:noFill/>
          </a:ln>
        </p:spPr>
        <p:txBody>
          <a:bodyPr spcFirstLastPara="1" wrap="square" lIns="0" tIns="54000" rIns="0" bIns="54000" anchor="ctr" anchorCtr="1">
            <a:noAutofit/>
          </a:bodyPr>
          <a:lstStyle/>
          <a:p>
            <a:pPr marL="0" marR="0" lvl="0" indent="0" algn="ctr" rtl="0">
              <a:lnSpc>
                <a:spcPct val="100000"/>
              </a:lnSpc>
              <a:spcBef>
                <a:spcPts val="0"/>
              </a:spcBef>
              <a:spcAft>
                <a:spcPts val="0"/>
              </a:spcAft>
              <a:buClr>
                <a:srgbClr val="000000"/>
              </a:buClr>
              <a:buSzPts val="1100"/>
              <a:buFont typeface="Arial"/>
              <a:buNone/>
            </a:pPr>
            <a:r>
              <a:rPr lang="ko" sz="1100" b="0" i="0" u="none" strike="noStrike" cap="none">
                <a:solidFill>
                  <a:schemeClr val="dk1"/>
                </a:solidFill>
                <a:latin typeface="Quicksand Light"/>
                <a:ea typeface="Quicksand Light"/>
                <a:cs typeface="Quicksand Light"/>
                <a:sym typeface="Quicksand Light"/>
              </a:rPr>
              <a:t>Kesehatan</a:t>
            </a:r>
            <a:endParaRPr sz="1100" b="0" i="0" u="none" strike="noStrike" cap="none">
              <a:solidFill>
                <a:schemeClr val="dk1"/>
              </a:solidFill>
              <a:latin typeface="Quicksand Light"/>
              <a:ea typeface="Quicksand Light"/>
              <a:cs typeface="Quicksand Light"/>
              <a:sym typeface="Quicksand Light"/>
            </a:endParaRPr>
          </a:p>
        </p:txBody>
      </p:sp>
      <p:sp>
        <p:nvSpPr>
          <p:cNvPr id="267" name="Google Shape;267;p23"/>
          <p:cNvSpPr txBox="1"/>
          <p:nvPr/>
        </p:nvSpPr>
        <p:spPr>
          <a:xfrm>
            <a:off x="1781175" y="533700"/>
            <a:ext cx="55818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ko" sz="2100" b="0" i="0" u="none" strike="noStrike" cap="none">
                <a:solidFill>
                  <a:schemeClr val="dk1"/>
                </a:solidFill>
                <a:latin typeface="Quicksand Light"/>
                <a:ea typeface="Quicksand Light"/>
                <a:cs typeface="Quicksand Light"/>
                <a:sym typeface="Quicksand Light"/>
              </a:rPr>
              <a:t>Aplikasi dari Face Detection dan Recognition</a:t>
            </a:r>
            <a:endParaRPr sz="2100" b="0" i="0" u="none" strike="noStrike" cap="none">
              <a:solidFill>
                <a:schemeClr val="dk1"/>
              </a:solidFill>
              <a:latin typeface="Quicksand Light"/>
              <a:ea typeface="Quicksand Light"/>
              <a:cs typeface="Quicksand Light"/>
              <a:sym typeface="Quicksand Light"/>
            </a:endParaRPr>
          </a:p>
        </p:txBody>
      </p:sp>
      <p:sp>
        <p:nvSpPr>
          <p:cNvPr id="268" name="Google Shape;268;p23"/>
          <p:cNvSpPr txBox="1"/>
          <p:nvPr/>
        </p:nvSpPr>
        <p:spPr>
          <a:xfrm>
            <a:off x="848750" y="3504500"/>
            <a:ext cx="16629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p:txBody>
      </p:sp>
      <p:sp>
        <p:nvSpPr>
          <p:cNvPr id="269" name="Google Shape;269;p23"/>
          <p:cNvSpPr/>
          <p:nvPr/>
        </p:nvSpPr>
        <p:spPr>
          <a:xfrm>
            <a:off x="4829079" y="3924301"/>
            <a:ext cx="1436400" cy="247200"/>
          </a:xfrm>
          <a:prstGeom prst="roundRect">
            <a:avLst>
              <a:gd name="adj" fmla="val 50000"/>
            </a:avLst>
          </a:prstGeom>
          <a:solidFill>
            <a:srgbClr val="FFE106"/>
          </a:solidFill>
          <a:ln>
            <a:noFill/>
          </a:ln>
        </p:spPr>
        <p:txBody>
          <a:bodyPr spcFirstLastPara="1" wrap="square" lIns="0" tIns="54000" rIns="0" bIns="54000" anchor="ctr" anchorCtr="1">
            <a:noAutofit/>
          </a:bodyPr>
          <a:lstStyle/>
          <a:p>
            <a:pPr marL="0" marR="0" lvl="0" indent="0" algn="ctr" rtl="0">
              <a:lnSpc>
                <a:spcPct val="100000"/>
              </a:lnSpc>
              <a:spcBef>
                <a:spcPts val="0"/>
              </a:spcBef>
              <a:spcAft>
                <a:spcPts val="0"/>
              </a:spcAft>
              <a:buClr>
                <a:srgbClr val="000000"/>
              </a:buClr>
              <a:buSzPts val="1100"/>
              <a:buFont typeface="Arial"/>
              <a:buNone/>
            </a:pPr>
            <a:r>
              <a:rPr lang="ko" sz="1100" b="0" i="0" u="none" strike="noStrike" cap="none">
                <a:solidFill>
                  <a:schemeClr val="dk1"/>
                </a:solidFill>
                <a:latin typeface="Quicksand Light"/>
                <a:ea typeface="Quicksand Light"/>
                <a:cs typeface="Quicksand Light"/>
                <a:sym typeface="Quicksand Light"/>
              </a:rPr>
              <a:t>Sosial</a:t>
            </a:r>
            <a:endParaRPr sz="1100" b="0" i="0" u="none" strike="noStrike" cap="none">
              <a:solidFill>
                <a:schemeClr val="dk1"/>
              </a:solidFill>
              <a:latin typeface="Quicksand Light"/>
              <a:ea typeface="Quicksand Light"/>
              <a:cs typeface="Quicksand Light"/>
              <a:sym typeface="Quicksand Light"/>
            </a:endParaRPr>
          </a:p>
        </p:txBody>
      </p:sp>
      <p:sp>
        <p:nvSpPr>
          <p:cNvPr id="270" name="Google Shape;270;p23"/>
          <p:cNvSpPr/>
          <p:nvPr/>
        </p:nvSpPr>
        <p:spPr>
          <a:xfrm>
            <a:off x="2862279" y="3924301"/>
            <a:ext cx="1436400" cy="247200"/>
          </a:xfrm>
          <a:prstGeom prst="roundRect">
            <a:avLst>
              <a:gd name="adj" fmla="val 50000"/>
            </a:avLst>
          </a:prstGeom>
          <a:solidFill>
            <a:srgbClr val="FFE106"/>
          </a:solidFill>
          <a:ln>
            <a:noFill/>
          </a:ln>
        </p:spPr>
        <p:txBody>
          <a:bodyPr spcFirstLastPara="1" wrap="square" lIns="0" tIns="54000" rIns="0" bIns="54000" anchor="ctr" anchorCtr="1">
            <a:noAutofit/>
          </a:bodyPr>
          <a:lstStyle/>
          <a:p>
            <a:pPr marL="0" marR="0" lvl="0" indent="0" algn="ctr" rtl="0">
              <a:lnSpc>
                <a:spcPct val="100000"/>
              </a:lnSpc>
              <a:spcBef>
                <a:spcPts val="0"/>
              </a:spcBef>
              <a:spcAft>
                <a:spcPts val="0"/>
              </a:spcAft>
              <a:buClr>
                <a:srgbClr val="000000"/>
              </a:buClr>
              <a:buSzPts val="1100"/>
              <a:buFont typeface="Arial"/>
              <a:buNone/>
            </a:pPr>
            <a:r>
              <a:rPr lang="ko" sz="1100" b="0" i="0" u="none" strike="noStrike" cap="none">
                <a:solidFill>
                  <a:schemeClr val="dk1"/>
                </a:solidFill>
                <a:latin typeface="Quicksand Light"/>
                <a:ea typeface="Quicksand Light"/>
                <a:cs typeface="Quicksand Light"/>
                <a:sym typeface="Quicksand Light"/>
              </a:rPr>
              <a:t>Ekonomi</a:t>
            </a:r>
            <a:endParaRPr sz="1100" b="0" i="0" u="none" strike="noStrike" cap="none">
              <a:solidFill>
                <a:schemeClr val="dk1"/>
              </a:solidFill>
              <a:latin typeface="Quicksand Light"/>
              <a:ea typeface="Quicksand Light"/>
              <a:cs typeface="Quicksand Light"/>
              <a:sym typeface="Quicksand Light"/>
            </a:endParaRPr>
          </a:p>
        </p:txBody>
      </p:sp>
      <p:sp>
        <p:nvSpPr>
          <p:cNvPr id="271" name="Google Shape;271;p23"/>
          <p:cNvSpPr/>
          <p:nvPr/>
        </p:nvSpPr>
        <p:spPr>
          <a:xfrm>
            <a:off x="962029" y="3914226"/>
            <a:ext cx="1436400" cy="247200"/>
          </a:xfrm>
          <a:prstGeom prst="roundRect">
            <a:avLst>
              <a:gd name="adj" fmla="val 50000"/>
            </a:avLst>
          </a:prstGeom>
          <a:solidFill>
            <a:srgbClr val="FFE106"/>
          </a:solidFill>
          <a:ln>
            <a:noFill/>
          </a:ln>
        </p:spPr>
        <p:txBody>
          <a:bodyPr spcFirstLastPara="1" wrap="square" lIns="0" tIns="54000" rIns="0" bIns="54000" anchor="ctr" anchorCtr="1">
            <a:noAutofit/>
          </a:bodyPr>
          <a:lstStyle/>
          <a:p>
            <a:pPr marL="0" marR="0" lvl="0" indent="0" algn="ctr" rtl="0">
              <a:lnSpc>
                <a:spcPct val="100000"/>
              </a:lnSpc>
              <a:spcBef>
                <a:spcPts val="0"/>
              </a:spcBef>
              <a:spcAft>
                <a:spcPts val="0"/>
              </a:spcAft>
              <a:buClr>
                <a:srgbClr val="000000"/>
              </a:buClr>
              <a:buSzPts val="1100"/>
              <a:buFont typeface="Arial"/>
              <a:buNone/>
            </a:pPr>
            <a:r>
              <a:rPr lang="ko" sz="1100" b="0" i="0" u="none" strike="noStrike" cap="none">
                <a:solidFill>
                  <a:schemeClr val="dk1"/>
                </a:solidFill>
                <a:latin typeface="Quicksand Light"/>
                <a:ea typeface="Quicksand Light"/>
                <a:cs typeface="Quicksand Light"/>
                <a:sym typeface="Quicksand Light"/>
              </a:rPr>
              <a:t>Keamanan</a:t>
            </a:r>
            <a:endParaRPr sz="1100"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4"/>
          <p:cNvSpPr/>
          <p:nvPr/>
        </p:nvSpPr>
        <p:spPr>
          <a:xfrm>
            <a:off x="2254075" y="1328057"/>
            <a:ext cx="4635900" cy="2487300"/>
          </a:xfrm>
          <a:prstGeom prst="roundRect">
            <a:avLst>
              <a:gd name="adj" fmla="val 7477"/>
            </a:avLst>
          </a:prstGeom>
          <a:solidFill>
            <a:schemeClr val="lt1"/>
          </a:solidFill>
          <a:ln w="38100" cap="rnd" cmpd="sng">
            <a:solidFill>
              <a:srgbClr val="FFE106"/>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ko" sz="2700" b="0" i="0" u="none" strike="noStrike" cap="none">
                <a:solidFill>
                  <a:schemeClr val="dk1"/>
                </a:solidFill>
                <a:latin typeface="Quicksand Light"/>
                <a:ea typeface="Quicksand Light"/>
                <a:cs typeface="Quicksand Light"/>
                <a:sym typeface="Quicksand Light"/>
              </a:rPr>
              <a:t>Dasar Teori</a:t>
            </a:r>
            <a:endParaRPr sz="2700"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5"/>
          <p:cNvPicPr preferRelativeResize="0"/>
          <p:nvPr/>
        </p:nvPicPr>
        <p:blipFill rotWithShape="1">
          <a:blip r:embed="rId3">
            <a:alphaModFix/>
          </a:blip>
          <a:srcRect l="20366" r="7994"/>
          <a:stretch/>
        </p:blipFill>
        <p:spPr>
          <a:xfrm>
            <a:off x="259200" y="573000"/>
            <a:ext cx="3763200" cy="3997500"/>
          </a:xfrm>
          <a:prstGeom prst="roundRect">
            <a:avLst>
              <a:gd name="adj" fmla="val 2083"/>
            </a:avLst>
          </a:prstGeom>
          <a:noFill/>
          <a:ln>
            <a:noFill/>
          </a:ln>
        </p:spPr>
      </p:pic>
      <p:sp>
        <p:nvSpPr>
          <p:cNvPr id="282" name="Google Shape;282;p25"/>
          <p:cNvSpPr txBox="1"/>
          <p:nvPr/>
        </p:nvSpPr>
        <p:spPr>
          <a:xfrm>
            <a:off x="4572000" y="1233940"/>
            <a:ext cx="37632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ko" sz="2100" b="1" i="0" u="none" strike="noStrike" cap="none">
                <a:solidFill>
                  <a:schemeClr val="dk1"/>
                </a:solidFill>
                <a:latin typeface="Quicksand"/>
                <a:ea typeface="Quicksand"/>
                <a:cs typeface="Quicksand"/>
                <a:sym typeface="Quicksand"/>
              </a:rPr>
              <a:t>Cara Kerja Face Detection dan Recognition</a:t>
            </a:r>
            <a:endParaRPr sz="1100" b="1" i="0" u="none" strike="noStrike" cap="none">
              <a:solidFill>
                <a:srgbClr val="000000"/>
              </a:solidFill>
            </a:endParaRPr>
          </a:p>
        </p:txBody>
      </p:sp>
      <p:sp>
        <p:nvSpPr>
          <p:cNvPr id="283" name="Google Shape;283;p25"/>
          <p:cNvSpPr txBox="1"/>
          <p:nvPr/>
        </p:nvSpPr>
        <p:spPr>
          <a:xfrm>
            <a:off x="4572000" y="2035875"/>
            <a:ext cx="4101600" cy="2439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ko" b="0" i="0" u="none" strike="noStrike" cap="none">
                <a:solidFill>
                  <a:schemeClr val="dk1"/>
                </a:solidFill>
                <a:latin typeface="Quicksand Light"/>
                <a:ea typeface="Quicksand Light"/>
                <a:cs typeface="Quicksand Light"/>
                <a:sym typeface="Quicksand Light"/>
              </a:rPr>
              <a:t>Cara kerja Face Detection walaupun prosesnya agak rumit, algoritma face detection sering dimulai dengan mencari mata manusia. Mata merupakan valley region </a:t>
            </a:r>
            <a:r>
              <a:rPr lang="ko">
                <a:solidFill>
                  <a:schemeClr val="dk1"/>
                </a:solidFill>
                <a:latin typeface="Quicksand Light"/>
                <a:ea typeface="Quicksand Light"/>
                <a:cs typeface="Quicksand Light"/>
                <a:sym typeface="Quicksand Light"/>
              </a:rPr>
              <a:t>adalah </a:t>
            </a:r>
            <a:r>
              <a:rPr lang="ko" b="0" i="0" u="none" strike="noStrike" cap="none">
                <a:solidFill>
                  <a:schemeClr val="dk1"/>
                </a:solidFill>
                <a:latin typeface="Quicksand Light"/>
                <a:ea typeface="Quicksand Light"/>
                <a:cs typeface="Quicksand Light"/>
                <a:sym typeface="Quicksand Light"/>
              </a:rPr>
              <a:t>salah fitur yang paling mudah untuk dideteksi. Setelah bagian mata terdeteksi, algoritma akan mencoba untuk mendeteksi daerah wajah termasuk alis, mulut, hidung dan iris. Setelah algoritma mendeteksi wajah kemudian algoritma akan memvalidasi apakah memang wajah yang terdeteksi. </a:t>
            </a:r>
            <a:endParaRPr b="0" i="0" u="none" strike="noStrike" cap="none">
              <a:solidFill>
                <a:schemeClr val="dk1"/>
              </a:solidFill>
              <a:latin typeface="Quicksand Light"/>
              <a:ea typeface="Quicksand Light"/>
              <a:cs typeface="Quicksand Light"/>
              <a:sym typeface="Quicksand Light"/>
            </a:endParaRPr>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chemeClr val="dk1"/>
              </a:solidFill>
              <a:latin typeface="Quicksand Light"/>
              <a:ea typeface="Quicksand Light"/>
              <a:cs typeface="Quicksand Light"/>
              <a:sym typeface="Quicksand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6"/>
          <p:cNvSpPr txBox="1"/>
          <p:nvPr/>
        </p:nvSpPr>
        <p:spPr>
          <a:xfrm>
            <a:off x="1590750" y="735292"/>
            <a:ext cx="59625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ko" sz="2100" b="1" i="0" u="none" strike="noStrike" cap="none">
                <a:solidFill>
                  <a:schemeClr val="dk1"/>
                </a:solidFill>
                <a:latin typeface="Quicksand"/>
                <a:ea typeface="Quicksand"/>
                <a:cs typeface="Quicksand"/>
                <a:sym typeface="Quicksand"/>
              </a:rPr>
              <a:t>Algoritma Haar Cascade</a:t>
            </a:r>
            <a:endParaRPr sz="2100" b="1" i="0" u="none" strike="noStrike" cap="none">
              <a:solidFill>
                <a:schemeClr val="dk1"/>
              </a:solidFill>
              <a:latin typeface="Quicksand"/>
              <a:ea typeface="Quicksand"/>
              <a:cs typeface="Quicksand"/>
              <a:sym typeface="Quicksand"/>
            </a:endParaRPr>
          </a:p>
        </p:txBody>
      </p:sp>
      <p:sp>
        <p:nvSpPr>
          <p:cNvPr id="289" name="Google Shape;289;p26"/>
          <p:cNvSpPr txBox="1"/>
          <p:nvPr/>
        </p:nvSpPr>
        <p:spPr>
          <a:xfrm>
            <a:off x="2455125" y="1443525"/>
            <a:ext cx="5185800" cy="2809200"/>
          </a:xfrm>
          <a:prstGeom prst="rect">
            <a:avLst/>
          </a:prstGeom>
          <a:noFill/>
          <a:ln>
            <a:noFill/>
          </a:ln>
        </p:spPr>
        <p:txBody>
          <a:bodyPr spcFirstLastPara="1" wrap="square" lIns="68575" tIns="34275" rIns="68575" bIns="34275" anchor="t" anchorCtr="0">
            <a:spAutoFit/>
          </a:bodyPr>
          <a:lstStyle/>
          <a:p>
            <a:pPr marL="457200" marR="0" lvl="0" indent="0" algn="l" rtl="0">
              <a:lnSpc>
                <a:spcPct val="100000"/>
              </a:lnSpc>
              <a:spcBef>
                <a:spcPts val="0"/>
              </a:spcBef>
              <a:spcAft>
                <a:spcPts val="0"/>
              </a:spcAft>
              <a:buClr>
                <a:srgbClr val="000000"/>
              </a:buClr>
              <a:buSzPts val="1300"/>
              <a:buFont typeface="Arial"/>
              <a:buNone/>
            </a:pPr>
            <a:r>
              <a:rPr lang="ko" sz="1300" b="0" i="0" u="none" strike="noStrike" cap="none">
                <a:solidFill>
                  <a:schemeClr val="dk1"/>
                </a:solidFill>
                <a:latin typeface="Quicksand Light"/>
                <a:ea typeface="Quicksand Light"/>
                <a:cs typeface="Quicksand Light"/>
                <a:sym typeface="Quicksand Light"/>
              </a:rPr>
              <a:t>Haar Cascade merupakan Algoritma Deteksi Objek digunakan untuk mengidentifikasi wajah dalam sebuah gambar atau video real time. Algoritma ini mendeteksi tepi atau bagian garis. Algoritma ini diberikan banyak gambar positif yang terdiri dari wajah, dan banyak gambar negatif yang tidak terdiri dari wajah apa pun untuk di</a:t>
            </a:r>
            <a:r>
              <a:rPr lang="ko" sz="1300" b="0" i="1" u="none" strike="noStrike" cap="none">
                <a:solidFill>
                  <a:schemeClr val="dk1"/>
                </a:solidFill>
                <a:latin typeface="Quicksand Light"/>
                <a:ea typeface="Quicksand Light"/>
                <a:cs typeface="Quicksand Light"/>
                <a:sym typeface="Quicksand Light"/>
              </a:rPr>
              <a:t>train</a:t>
            </a:r>
            <a:r>
              <a:rPr lang="ko" sz="1300" b="0" i="0" u="none" strike="noStrike" cap="none">
                <a:solidFill>
                  <a:schemeClr val="dk1"/>
                </a:solidFill>
                <a:latin typeface="Quicksand Light"/>
                <a:ea typeface="Quicksand Light"/>
                <a:cs typeface="Quicksand Light"/>
                <a:sym typeface="Quicksand Light"/>
              </a:rPr>
              <a:t> kepada algoritma tersebut. Pada algoritma </a:t>
            </a:r>
            <a:r>
              <a:rPr lang="ko" sz="1300" b="0" i="1" u="none" strike="noStrike" cap="none">
                <a:solidFill>
                  <a:schemeClr val="dk1"/>
                </a:solidFill>
                <a:latin typeface="Quicksand Light"/>
                <a:ea typeface="Quicksand Light"/>
                <a:cs typeface="Quicksand Light"/>
                <a:sym typeface="Quicksand Light"/>
              </a:rPr>
              <a:t>Haar-Cascade </a:t>
            </a:r>
            <a:r>
              <a:rPr lang="ko" sz="1300" b="0" i="0" u="none" strike="noStrike" cap="none">
                <a:solidFill>
                  <a:schemeClr val="dk1"/>
                </a:solidFill>
                <a:latin typeface="Quicksand Light"/>
                <a:ea typeface="Quicksand Light"/>
                <a:cs typeface="Quicksand Light"/>
                <a:sym typeface="Quicksand Light"/>
              </a:rPr>
              <a:t>terdapat fitur </a:t>
            </a:r>
            <a:r>
              <a:rPr lang="ko" sz="1300" b="0" i="1" u="none" strike="noStrike" cap="none">
                <a:solidFill>
                  <a:schemeClr val="dk1"/>
                </a:solidFill>
                <a:latin typeface="Quicksand Light"/>
                <a:ea typeface="Quicksand Light"/>
                <a:cs typeface="Quicksand Light"/>
                <a:sym typeface="Quicksand Light"/>
              </a:rPr>
              <a:t>haar-like </a:t>
            </a:r>
            <a:r>
              <a:rPr lang="ko" sz="1300" b="0" i="0" u="none" strike="noStrike" cap="none">
                <a:solidFill>
                  <a:schemeClr val="dk1"/>
                </a:solidFill>
                <a:latin typeface="Quicksand Light"/>
                <a:ea typeface="Quicksand Light"/>
                <a:cs typeface="Quicksand Light"/>
                <a:sym typeface="Quicksand Light"/>
              </a:rPr>
              <a:t>yang merupakan fitur gambar digital yang digunakan dalam pengenalan objek. Haar-like  menggunakan algoritma kemiripan intuitif dengan wavelet Haar dan digunakan dalam detektor wajah real-time pertama. </a:t>
            </a:r>
            <a:endParaRPr sz="1300" b="0" i="0" u="none" strike="noStrike" cap="none">
              <a:solidFill>
                <a:schemeClr val="dk1"/>
              </a:solidFill>
              <a:latin typeface="Quicksand Light"/>
              <a:ea typeface="Quicksand Light"/>
              <a:cs typeface="Quicksand Light"/>
              <a:sym typeface="Quicksand Light"/>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Quicksand Light"/>
              <a:ea typeface="Quicksand Light"/>
              <a:cs typeface="Quicksand Light"/>
              <a:sym typeface="Quicksand Light"/>
            </a:endParaRPr>
          </a:p>
        </p:txBody>
      </p:sp>
      <p:sp>
        <p:nvSpPr>
          <p:cNvPr id="290" name="Google Shape;290;p26"/>
          <p:cNvSpPr/>
          <p:nvPr/>
        </p:nvSpPr>
        <p:spPr>
          <a:xfrm>
            <a:off x="2612465" y="1587345"/>
            <a:ext cx="3672600" cy="300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Quicksand Light"/>
              <a:ea typeface="Quicksand Light"/>
              <a:cs typeface="Quicksand Light"/>
              <a:sym typeface="Quicksand Light"/>
            </a:endParaRPr>
          </a:p>
        </p:txBody>
      </p:sp>
      <p:sp>
        <p:nvSpPr>
          <p:cNvPr id="291" name="Google Shape;291;p26"/>
          <p:cNvSpPr/>
          <p:nvPr/>
        </p:nvSpPr>
        <p:spPr>
          <a:xfrm>
            <a:off x="1473825" y="1508065"/>
            <a:ext cx="937200" cy="937200"/>
          </a:xfrm>
          <a:prstGeom prst="roundRect">
            <a:avLst>
              <a:gd name="adj" fmla="val 16667"/>
            </a:avLst>
          </a:prstGeom>
          <a:solidFill>
            <a:srgbClr val="FFE10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292" name="Google Shape;292;p26"/>
          <p:cNvPicPr preferRelativeResize="0"/>
          <p:nvPr/>
        </p:nvPicPr>
        <p:blipFill rotWithShape="1">
          <a:blip r:embed="rId3">
            <a:alphaModFix/>
          </a:blip>
          <a:srcRect/>
          <a:stretch/>
        </p:blipFill>
        <p:spPr>
          <a:xfrm rot="10800000" flipH="1">
            <a:off x="1771669" y="1805909"/>
            <a:ext cx="341520" cy="341520"/>
          </a:xfrm>
          <a:prstGeom prst="rect">
            <a:avLst/>
          </a:prstGeom>
          <a:noFill/>
          <a:ln>
            <a:noFill/>
          </a:ln>
        </p:spPr>
      </p:pic>
      <p:sp>
        <p:nvSpPr>
          <p:cNvPr id="293" name="Google Shape;293;p26"/>
          <p:cNvSpPr/>
          <p:nvPr/>
        </p:nvSpPr>
        <p:spPr>
          <a:xfrm>
            <a:off x="1473825" y="3015589"/>
            <a:ext cx="937200" cy="937200"/>
          </a:xfrm>
          <a:prstGeom prst="roundRect">
            <a:avLst>
              <a:gd name="adj" fmla="val 16667"/>
            </a:avLst>
          </a:prstGeom>
          <a:solidFill>
            <a:srgbClr val="4CCBC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icksand Light"/>
              <a:ea typeface="Quicksand Light"/>
              <a:cs typeface="Quicksand Light"/>
              <a:sym typeface="Quicksand Light"/>
            </a:endParaRPr>
          </a:p>
        </p:txBody>
      </p:sp>
      <p:pic>
        <p:nvPicPr>
          <p:cNvPr id="294" name="Google Shape;294;p26"/>
          <p:cNvPicPr preferRelativeResize="0"/>
          <p:nvPr/>
        </p:nvPicPr>
        <p:blipFill rotWithShape="1">
          <a:blip r:embed="rId4">
            <a:alphaModFix/>
          </a:blip>
          <a:srcRect/>
          <a:stretch/>
        </p:blipFill>
        <p:spPr>
          <a:xfrm>
            <a:off x="1769462" y="3294398"/>
            <a:ext cx="341520" cy="324446"/>
          </a:xfrm>
          <a:prstGeom prst="rect">
            <a:avLst/>
          </a:prstGeom>
          <a:noFill/>
          <a:ln>
            <a:noFill/>
          </a:ln>
        </p:spPr>
      </p:pic>
      <p:pic>
        <p:nvPicPr>
          <p:cNvPr id="295" name="Google Shape;295;p26"/>
          <p:cNvPicPr preferRelativeResize="0"/>
          <p:nvPr/>
        </p:nvPicPr>
        <p:blipFill rotWithShape="1">
          <a:blip r:embed="rId5">
            <a:alphaModFix/>
          </a:blip>
          <a:srcRect l="-7223" t="-3240" r="-2568" b="3240"/>
          <a:stretch/>
        </p:blipFill>
        <p:spPr>
          <a:xfrm>
            <a:off x="393050" y="1431600"/>
            <a:ext cx="2325900" cy="2280300"/>
          </a:xfrm>
          <a:prstGeom prst="roundRect">
            <a:avLst>
              <a:gd name="adj" fmla="val 5798"/>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7"/>
          <p:cNvSpPr txBox="1"/>
          <p:nvPr/>
        </p:nvSpPr>
        <p:spPr>
          <a:xfrm>
            <a:off x="1067825" y="3476400"/>
            <a:ext cx="3324000" cy="1546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ko" sz="1200" b="0" i="0" u="none" strike="noStrike" cap="none">
                <a:solidFill>
                  <a:schemeClr val="dk1"/>
                </a:solidFill>
                <a:latin typeface="Quicksand Light"/>
                <a:ea typeface="Quicksand Light"/>
                <a:cs typeface="Quicksand Light"/>
                <a:sym typeface="Quicksand Light"/>
              </a:rPr>
              <a:t>Menspesifikasi seberapa banyak reduksi gambar pada setiap skala. Dimana dengan melakukan reduksi skala ini bisa meningkatkan kemungkinan untuk menemukan model ukuran deteksi secara lebih akurat.</a:t>
            </a:r>
            <a:endParaRPr sz="1200" b="0" i="0" u="none" strike="noStrike" cap="none">
              <a:solidFill>
                <a:schemeClr val="dk1"/>
              </a:solidFill>
              <a:latin typeface="Quicksand Light"/>
              <a:ea typeface="Quicksand Light"/>
              <a:cs typeface="Quicksand Light"/>
              <a:sym typeface="Quicksand Light"/>
            </a:endParaRPr>
          </a:p>
          <a:p>
            <a:pPr marL="0" marR="0" lvl="0" indent="0" algn="ctr"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Quicksand Light"/>
              <a:ea typeface="Quicksand Light"/>
              <a:cs typeface="Quicksand Light"/>
              <a:sym typeface="Quicksand Light"/>
            </a:endParaRPr>
          </a:p>
          <a:p>
            <a:pPr marL="0" marR="0" lvl="0" indent="0" algn="ctr" rtl="0">
              <a:lnSpc>
                <a:spcPct val="100000"/>
              </a:lnSpc>
              <a:spcBef>
                <a:spcPts val="0"/>
              </a:spcBef>
              <a:spcAft>
                <a:spcPts val="0"/>
              </a:spcAft>
              <a:buClr>
                <a:srgbClr val="000000"/>
              </a:buClr>
              <a:buSzPts val="1200"/>
              <a:buFont typeface="Arial"/>
              <a:buNone/>
            </a:pPr>
            <a:r>
              <a:rPr lang="ko" sz="1200">
                <a:solidFill>
                  <a:schemeClr val="dk1"/>
                </a:solidFill>
                <a:latin typeface="Quicksand Light"/>
                <a:ea typeface="Quicksand Light"/>
                <a:cs typeface="Quicksand Light"/>
                <a:sym typeface="Quicksand Light"/>
              </a:rPr>
              <a:t>`</a:t>
            </a:r>
            <a:endParaRPr sz="1200" b="0" i="0" u="none" strike="noStrike" cap="none">
              <a:solidFill>
                <a:schemeClr val="dk1"/>
              </a:solidFill>
              <a:latin typeface="Quicksand Light"/>
              <a:ea typeface="Quicksand Light"/>
              <a:cs typeface="Quicksand Light"/>
              <a:sym typeface="Quicksand Light"/>
            </a:endParaRPr>
          </a:p>
        </p:txBody>
      </p:sp>
      <p:sp>
        <p:nvSpPr>
          <p:cNvPr id="301" name="Google Shape;301;p27"/>
          <p:cNvSpPr/>
          <p:nvPr/>
        </p:nvSpPr>
        <p:spPr>
          <a:xfrm>
            <a:off x="1467404" y="3117394"/>
            <a:ext cx="2406300" cy="300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ko" sz="1500" b="0" i="0" u="none" strike="noStrike" cap="none">
                <a:solidFill>
                  <a:schemeClr val="dk1"/>
                </a:solidFill>
                <a:latin typeface="Quicksand Light"/>
                <a:ea typeface="Quicksand Light"/>
                <a:cs typeface="Quicksand Light"/>
                <a:sym typeface="Quicksand Light"/>
              </a:rPr>
              <a:t>scaleFactor</a:t>
            </a:r>
            <a:endParaRPr sz="1100" b="0" i="0" u="none" strike="noStrike" cap="none">
              <a:solidFill>
                <a:srgbClr val="000000"/>
              </a:solidFill>
              <a:latin typeface="Arial"/>
              <a:ea typeface="Arial"/>
              <a:cs typeface="Arial"/>
              <a:sym typeface="Arial"/>
            </a:endParaRPr>
          </a:p>
        </p:txBody>
      </p:sp>
      <p:sp>
        <p:nvSpPr>
          <p:cNvPr id="302" name="Google Shape;302;p27"/>
          <p:cNvSpPr txBox="1"/>
          <p:nvPr/>
        </p:nvSpPr>
        <p:spPr>
          <a:xfrm>
            <a:off x="5659500" y="3417400"/>
            <a:ext cx="2842200" cy="1731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ko" sz="1200" b="0" i="0" u="none" strike="noStrike" cap="none">
                <a:solidFill>
                  <a:schemeClr val="dk1"/>
                </a:solidFill>
                <a:latin typeface="Quicksand Light"/>
                <a:ea typeface="Quicksand Light"/>
                <a:cs typeface="Quicksand Light"/>
                <a:sym typeface="Quicksand Light"/>
              </a:rPr>
              <a:t>Menspesifikasi seberapa banyak tetangga/Neighbors disetiap kandidat yang harus dipertahankan. Parameter ini akan mempengaruhi kualitas muka yang dideteksi Nilai yang lebih besar menghasilkan deteksi yang lebih sedikit namun kualitasnya lebih baik</a:t>
            </a:r>
            <a:endParaRPr sz="1200" b="0" i="0" u="none" strike="noStrike" cap="none">
              <a:solidFill>
                <a:schemeClr val="dk1"/>
              </a:solidFill>
              <a:latin typeface="Quicksand Light"/>
              <a:ea typeface="Quicksand Light"/>
              <a:cs typeface="Quicksand Light"/>
              <a:sym typeface="Quicksand Light"/>
            </a:endParaRPr>
          </a:p>
          <a:p>
            <a:pPr marL="0" marR="0" lvl="0" indent="0" algn="ctr"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Quicksand Light"/>
              <a:ea typeface="Quicksand Light"/>
              <a:cs typeface="Quicksand Light"/>
              <a:sym typeface="Quicksand Light"/>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Quicksand Light"/>
              <a:ea typeface="Quicksand Light"/>
              <a:cs typeface="Quicksand Light"/>
              <a:sym typeface="Quicksand Light"/>
            </a:endParaRPr>
          </a:p>
        </p:txBody>
      </p:sp>
      <p:sp>
        <p:nvSpPr>
          <p:cNvPr id="303" name="Google Shape;303;p27"/>
          <p:cNvSpPr/>
          <p:nvPr/>
        </p:nvSpPr>
        <p:spPr>
          <a:xfrm>
            <a:off x="5830367" y="3117394"/>
            <a:ext cx="2406300" cy="300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ko" sz="1500" b="0" i="0" u="none" strike="noStrike" cap="none">
                <a:solidFill>
                  <a:schemeClr val="dk1"/>
                </a:solidFill>
                <a:latin typeface="Quicksand Light"/>
                <a:ea typeface="Quicksand Light"/>
                <a:cs typeface="Quicksand Light"/>
                <a:sym typeface="Quicksand Light"/>
              </a:rPr>
              <a:t>minNeighbors </a:t>
            </a:r>
            <a:endParaRPr sz="1100" b="0" i="0" u="none" strike="noStrike" cap="none">
              <a:solidFill>
                <a:srgbClr val="000000"/>
              </a:solidFill>
              <a:latin typeface="Arial"/>
              <a:ea typeface="Arial"/>
              <a:cs typeface="Arial"/>
              <a:sym typeface="Arial"/>
            </a:endParaRPr>
          </a:p>
        </p:txBody>
      </p:sp>
      <p:sp>
        <p:nvSpPr>
          <p:cNvPr id="304" name="Google Shape;304;p27"/>
          <p:cNvSpPr txBox="1"/>
          <p:nvPr/>
        </p:nvSpPr>
        <p:spPr>
          <a:xfrm>
            <a:off x="1863544" y="274989"/>
            <a:ext cx="54168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ko" sz="2100" b="1" i="0" u="none" strike="noStrike" cap="none">
                <a:solidFill>
                  <a:schemeClr val="dk1"/>
                </a:solidFill>
                <a:latin typeface="Quicksand"/>
                <a:ea typeface="Quicksand"/>
                <a:cs typeface="Quicksand"/>
                <a:sym typeface="Quicksand"/>
              </a:rPr>
              <a:t>Parameter </a:t>
            </a:r>
            <a:endParaRPr sz="2100" b="1" i="0" u="none" strike="noStrike" cap="none">
              <a:solidFill>
                <a:schemeClr val="dk1"/>
              </a:solidFill>
              <a:latin typeface="Quicksand"/>
              <a:ea typeface="Quicksand"/>
              <a:cs typeface="Quicksand"/>
              <a:sym typeface="Quicksand"/>
            </a:endParaRPr>
          </a:p>
        </p:txBody>
      </p:sp>
      <p:sp>
        <p:nvSpPr>
          <p:cNvPr id="305" name="Google Shape;305;p27"/>
          <p:cNvSpPr txBox="1"/>
          <p:nvPr/>
        </p:nvSpPr>
        <p:spPr>
          <a:xfrm>
            <a:off x="984592" y="825325"/>
            <a:ext cx="6624000" cy="253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ko" sz="1200" b="0" i="0" u="none" strike="noStrike" cap="none">
                <a:solidFill>
                  <a:schemeClr val="dk1"/>
                </a:solidFill>
                <a:latin typeface="Quicksand Light"/>
                <a:ea typeface="Quicksand Light"/>
                <a:cs typeface="Quicksand Light"/>
                <a:sym typeface="Quicksand Light"/>
              </a:rPr>
              <a:t>ada 2 jenis parameter yang kami gunakan pada algoritma ini</a:t>
            </a:r>
            <a:endParaRPr sz="1100" b="0" i="0" u="none" strike="noStrike" cap="none">
              <a:solidFill>
                <a:srgbClr val="000000"/>
              </a:solidFill>
              <a:latin typeface="Arial"/>
              <a:ea typeface="Arial"/>
              <a:cs typeface="Arial"/>
              <a:sym typeface="Arial"/>
            </a:endParaRPr>
          </a:p>
        </p:txBody>
      </p:sp>
      <p:pic>
        <p:nvPicPr>
          <p:cNvPr id="306" name="Google Shape;306;p27"/>
          <p:cNvPicPr preferRelativeResize="0"/>
          <p:nvPr/>
        </p:nvPicPr>
        <p:blipFill rotWithShape="1">
          <a:blip r:embed="rId3">
            <a:alphaModFix/>
          </a:blip>
          <a:srcRect/>
          <a:stretch/>
        </p:blipFill>
        <p:spPr>
          <a:xfrm>
            <a:off x="1401874" y="1471000"/>
            <a:ext cx="2298325" cy="1546450"/>
          </a:xfrm>
          <a:prstGeom prst="rect">
            <a:avLst/>
          </a:prstGeom>
          <a:noFill/>
          <a:ln>
            <a:noFill/>
          </a:ln>
        </p:spPr>
      </p:pic>
      <p:pic>
        <p:nvPicPr>
          <p:cNvPr id="307" name="Google Shape;307;p27"/>
          <p:cNvPicPr preferRelativeResize="0"/>
          <p:nvPr/>
        </p:nvPicPr>
        <p:blipFill rotWithShape="1">
          <a:blip r:embed="rId4">
            <a:alphaModFix/>
          </a:blip>
          <a:srcRect/>
          <a:stretch/>
        </p:blipFill>
        <p:spPr>
          <a:xfrm>
            <a:off x="5936124" y="1426250"/>
            <a:ext cx="2194825" cy="164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8"/>
          <p:cNvSpPr txBox="1"/>
          <p:nvPr/>
        </p:nvSpPr>
        <p:spPr>
          <a:xfrm>
            <a:off x="5942951" y="1824935"/>
            <a:ext cx="29625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3" name="Google Shape;313;p28"/>
          <p:cNvSpPr txBox="1"/>
          <p:nvPr/>
        </p:nvSpPr>
        <p:spPr>
          <a:xfrm>
            <a:off x="4231175" y="1573113"/>
            <a:ext cx="3729900" cy="1740900"/>
          </a:xfrm>
          <a:prstGeom prst="rect">
            <a:avLst/>
          </a:prstGeom>
          <a:noFill/>
          <a:ln>
            <a:noFill/>
          </a:ln>
        </p:spPr>
        <p:txBody>
          <a:bodyPr spcFirstLastPara="1" wrap="square" lIns="68575" tIns="34275" rIns="68575" bIns="34275" anchor="t" anchorCtr="0">
            <a:spAutoFit/>
          </a:bodyPr>
          <a:lstStyle/>
          <a:p>
            <a:pPr marL="457200" marR="0" lvl="0" indent="-317500" algn="just" rtl="0">
              <a:lnSpc>
                <a:spcPct val="115000"/>
              </a:lnSpc>
              <a:spcBef>
                <a:spcPts val="0"/>
              </a:spcBef>
              <a:spcAft>
                <a:spcPts val="0"/>
              </a:spcAft>
              <a:buClr>
                <a:schemeClr val="dk1"/>
              </a:buClr>
              <a:buSzPts val="1400"/>
              <a:buFont typeface="Times New Roman"/>
              <a:buAutoNum type="arabicPeriod"/>
            </a:pPr>
            <a:r>
              <a:rPr lang="ko" b="0" i="0" u="none" strike="noStrike" cap="none">
                <a:solidFill>
                  <a:schemeClr val="dk1"/>
                </a:solidFill>
                <a:highlight>
                  <a:srgbClr val="FFFFFF"/>
                </a:highlight>
                <a:latin typeface="Times New Roman"/>
                <a:ea typeface="Times New Roman"/>
                <a:cs typeface="Times New Roman"/>
                <a:sym typeface="Times New Roman"/>
              </a:rPr>
              <a:t>Pertama, gambar diimpor dengan memberikan lokasi gambar. Kemudian gambar diubah dari RGB menjadi Grayscale karena mudah untuk mendeteksi wajah dalam </a:t>
            </a:r>
            <a:r>
              <a:rPr lang="ko" b="0" i="1" u="none" strike="noStrike" cap="none">
                <a:solidFill>
                  <a:schemeClr val="dk1"/>
                </a:solidFill>
                <a:highlight>
                  <a:srgbClr val="FFFFFF"/>
                </a:highlight>
                <a:latin typeface="Times New Roman"/>
                <a:ea typeface="Times New Roman"/>
                <a:cs typeface="Times New Roman"/>
                <a:sym typeface="Times New Roman"/>
              </a:rPr>
              <a:t>grayscale </a:t>
            </a:r>
            <a:r>
              <a:rPr lang="ko">
                <a:solidFill>
                  <a:schemeClr val="dk1"/>
                </a:solidFill>
                <a:highlight>
                  <a:srgbClr val="FFFFFF"/>
                </a:highlight>
                <a:latin typeface="Times New Roman"/>
                <a:ea typeface="Times New Roman"/>
                <a:cs typeface="Times New Roman"/>
                <a:sym typeface="Times New Roman"/>
              </a:rPr>
              <a:t>saat </a:t>
            </a:r>
            <a:r>
              <a:rPr lang="ko" b="0" i="0" u="none" strike="noStrike" cap="none">
                <a:solidFill>
                  <a:schemeClr val="dk1"/>
                </a:solidFill>
                <a:highlight>
                  <a:srgbClr val="FFFFFF"/>
                </a:highlight>
                <a:latin typeface="Times New Roman"/>
                <a:ea typeface="Times New Roman"/>
                <a:cs typeface="Times New Roman"/>
                <a:sym typeface="Times New Roman"/>
              </a:rPr>
              <a:t>melakukan Haar Cascade .</a:t>
            </a:r>
            <a:endParaRPr b="0" i="0" u="none" strike="noStrike" cap="none">
              <a:solidFill>
                <a:schemeClr val="dk1"/>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Quicksand Light"/>
              <a:ea typeface="Quicksand Light"/>
              <a:cs typeface="Quicksand Light"/>
              <a:sym typeface="Quicksand Light"/>
            </a:endParaRPr>
          </a:p>
        </p:txBody>
      </p:sp>
      <p:sp>
        <p:nvSpPr>
          <p:cNvPr id="314" name="Google Shape;314;p28"/>
          <p:cNvSpPr txBox="1"/>
          <p:nvPr/>
        </p:nvSpPr>
        <p:spPr>
          <a:xfrm>
            <a:off x="2437525" y="364175"/>
            <a:ext cx="4491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ko" sz="2400" b="0" i="0" u="none" strike="noStrike" cap="none">
                <a:solidFill>
                  <a:schemeClr val="dk1"/>
                </a:solidFill>
                <a:latin typeface="Quicksand Light"/>
                <a:ea typeface="Quicksand Light"/>
                <a:cs typeface="Quicksand Light"/>
                <a:sym typeface="Quicksand Light"/>
              </a:rPr>
              <a:t>Cara Kerja Haar Cascade</a:t>
            </a:r>
            <a:endParaRPr sz="2400" b="0" i="0" u="none" strike="noStrike" cap="none">
              <a:solidFill>
                <a:schemeClr val="dk1"/>
              </a:solidFill>
              <a:latin typeface="Quicksand Light"/>
              <a:ea typeface="Quicksand Light"/>
              <a:cs typeface="Quicksand Light"/>
              <a:sym typeface="Quicksand Light"/>
            </a:endParaRPr>
          </a:p>
        </p:txBody>
      </p:sp>
      <p:pic>
        <p:nvPicPr>
          <p:cNvPr id="315" name="Google Shape;315;p28"/>
          <p:cNvPicPr preferRelativeResize="0"/>
          <p:nvPr/>
        </p:nvPicPr>
        <p:blipFill rotWithShape="1">
          <a:blip r:embed="rId3">
            <a:alphaModFix/>
          </a:blip>
          <a:srcRect/>
          <a:stretch/>
        </p:blipFill>
        <p:spPr>
          <a:xfrm>
            <a:off x="762550" y="1579300"/>
            <a:ext cx="2689525" cy="1303736"/>
          </a:xfrm>
          <a:prstGeom prst="rect">
            <a:avLst/>
          </a:prstGeom>
          <a:noFill/>
          <a:ln>
            <a:noFill/>
          </a:ln>
        </p:spPr>
      </p:pic>
    </p:spTree>
  </p:cSld>
  <p:clrMapOvr>
    <a:masterClrMapping/>
  </p:clrMapOvr>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FFE106"/>
      </a:accent2>
      <a:accent3>
        <a:srgbClr val="A5A5A5"/>
      </a:accent3>
      <a:accent4>
        <a:srgbClr val="F2F2F2"/>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1165</Words>
  <Application>Microsoft Office PowerPoint</Application>
  <PresentationFormat>On-screen Show (16:9)</PresentationFormat>
  <Paragraphs>127</Paragraphs>
  <Slides>30</Slides>
  <Notes>30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Comic Sans MS</vt:lpstr>
      <vt:lpstr>Roboto</vt:lpstr>
      <vt:lpstr>Quicksand Light</vt:lpstr>
      <vt:lpstr>Quicksand</vt:lpstr>
      <vt:lpstr>Times New Roman</vt:lpstr>
      <vt:lpstr>Arial</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Fiqi Naufaldy</dc:creator>
  <cp:lastModifiedBy>ASUS</cp:lastModifiedBy>
  <cp:revision>1</cp:revision>
  <dcterms:modified xsi:type="dcterms:W3CDTF">2023-09-26T13:01:01Z</dcterms:modified>
</cp:coreProperties>
</file>